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57" r:id="rId3"/>
    <p:sldId id="262" r:id="rId4"/>
    <p:sldId id="271" r:id="rId5"/>
    <p:sldId id="260" r:id="rId6"/>
    <p:sldId id="263" r:id="rId7"/>
    <p:sldId id="274" r:id="rId8"/>
    <p:sldId id="261" r:id="rId9"/>
    <p:sldId id="275" r:id="rId10"/>
    <p:sldId id="259" r:id="rId11"/>
    <p:sldId id="276" r:id="rId12"/>
    <p:sldId id="277" r:id="rId13"/>
    <p:sldId id="278" r:id="rId14"/>
    <p:sldId id="279" r:id="rId15"/>
    <p:sldId id="265" r:id="rId16"/>
    <p:sldId id="267" r:id="rId17"/>
    <p:sldId id="266" r:id="rId18"/>
    <p:sldId id="268" r:id="rId19"/>
    <p:sldId id="27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96600"/>
    <a:srgbClr val="D444D8"/>
    <a:srgbClr val="FF3399"/>
    <a:srgbClr val="E7A3BB"/>
    <a:srgbClr val="F58FE2"/>
    <a:srgbClr val="B369A3"/>
    <a:srgbClr val="CC5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8BF41-9811-40A9-B59E-9CBE6DCF0FDB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8A488-7C1B-4ABB-BB9D-815082D0E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A488-7C1B-4ABB-BB9D-815082D0ED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9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A488-7C1B-4ABB-BB9D-815082D0ED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A488-7C1B-4ABB-BB9D-815082D0EDE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41C7-485B-4445-A3D8-FC8411DDAA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796D2-51BF-47A0-890D-73E01D266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5230D-98AE-4C7A-B684-3810A84B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458-31D4-4DE7-94AD-CC527EDCD57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F3272-C76F-4B7F-BDB8-D9716A16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84459-96AE-48DB-9877-EF988830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7273-D033-430B-AF98-B54C33E8E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7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E92F-DFDF-44FE-8D64-BC132499B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47BDA-AA59-4202-AB2F-80A957FA7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B645F-A33C-4516-8756-31F67AC36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458-31D4-4DE7-94AD-CC527EDCD57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F21D8-E363-49AE-9737-7C75D4958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D766-FE9A-44A2-AAC9-E217520F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7273-D033-430B-AF98-B54C33E8E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7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F579A-E114-40DB-8783-81579E0CD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0A1E2-78DE-4AA5-9EC3-3E26D62EB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D0CDB-08B8-41A0-8697-9AF73F32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458-31D4-4DE7-94AD-CC527EDCD57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D3816-27F8-45E0-9447-00CF9609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22222-14B0-4F82-AEC3-577AE4E7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7273-D033-430B-AF98-B54C33E8E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2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E37A5-0EE4-4C9E-8E14-0BDEC6C0F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B638D-C73E-4AE5-961A-8E92EF49E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CCF8F-498A-40B7-999D-50CCD4FA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458-31D4-4DE7-94AD-CC527EDCD57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97D48-C45A-4841-A395-C6006096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59531-5707-4FE5-8A0B-51E4DCA3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7273-D033-430B-AF98-B54C33E8E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5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3248-3D29-4D06-A0AC-83D7BC92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D31E61-A7CB-45B1-92C2-0467D9AF3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70F29-5546-479E-82DB-110C0E6A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458-31D4-4DE7-94AD-CC527EDCD57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BD1031-A469-49E3-9E4E-43224C43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5FBDA-9E61-4159-9DC3-8CDB18B1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7273-D033-430B-AF98-B54C33E8E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9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B7216-31E4-4DE1-B4B3-50FCD996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B5595-5599-494E-B631-93D6ED44A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F933E-0E6F-4C3A-BF41-A4DA1740D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D9892-A7EC-4D81-8B47-4788958D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458-31D4-4DE7-94AD-CC527EDCD57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8EEF7-BF23-4273-B9CB-E920AC5E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D0E15-7272-4812-9597-CFAB60C1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7273-D033-430B-AF98-B54C33E8E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4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64D90-763C-4AA2-B867-CD65D9EA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30D11-E264-49F5-A05A-35D9DFB81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4F5C29-1337-4DC5-9BDD-8FC197659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347230-5990-4235-9C97-C56E0BD2E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0D3D38-9389-436C-9C14-B4466FC71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424B8F-F723-4A10-B5A6-B9B1A3AEB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458-31D4-4DE7-94AD-CC527EDCD57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B05CD-94EF-42CE-AF5F-EB826F57E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F57CA-7306-423B-B260-DD523A18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7273-D033-430B-AF98-B54C33E8E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1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75047-2178-40C2-8388-3C56271BE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C7F87D-0740-4AC6-9510-3A64884E0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458-31D4-4DE7-94AD-CC527EDCD57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BD5CF-42B7-4EF6-992E-477282C6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4E067-3B5C-4B1D-B6C0-8E94E3274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7273-D033-430B-AF98-B54C33E8E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5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2D86B2-A67D-4E97-BD95-74088036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458-31D4-4DE7-94AD-CC527EDCD57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D4416-1EEC-4505-B133-B633B746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C8E0D-8CEE-4A1E-8613-E5DD560E4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7273-D033-430B-AF98-B54C33E8E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6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8FEC-B203-40D6-A90B-615F3EC4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2E469-9B0E-4804-8382-7F50B47D8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E0FE4-A349-44E4-9C3B-6ACE580EA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2BD2F-A905-4A77-B00E-6DE5A4B9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458-31D4-4DE7-94AD-CC527EDCD57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F90AD-BA06-4F42-BD06-A748C4A65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2242D-0D8D-40C4-98A3-28861E2E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7273-D033-430B-AF98-B54C33E8E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3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D2CE-8595-478B-807C-BABC148C4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9CBBA-017A-49E6-B20D-AB6056169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560E1-08C1-46E0-B0A3-8F6260EB8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6AA36B-5C10-4EAB-92E9-B8A2FEC4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D458-31D4-4DE7-94AD-CC527EDCD57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BCDD23-BA45-4406-A6C7-80518756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F6841-1331-48C2-B128-AF6A66B4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7273-D033-430B-AF98-B54C33E8E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F8A78E-199F-4D8F-9126-86D8439E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6FB79-9989-4323-91EB-436C94812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CF312-2520-4BF7-96A5-84A53C607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D458-31D4-4DE7-94AD-CC527EDCD575}" type="datetimeFigureOut">
              <a:rPr lang="en-US" smtClean="0"/>
              <a:t>03-Mar-20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D6715-C63E-4C5C-B5F2-91D721C63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306CA-8D2C-47EF-A559-A4A0F941A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B7273-D033-430B-AF98-B54C33E8E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9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A30199-725E-44F5-9A2F-FB2DE55AA07C}"/>
              </a:ext>
            </a:extLst>
          </p:cNvPr>
          <p:cNvSpPr/>
          <p:nvPr/>
        </p:nvSpPr>
        <p:spPr>
          <a:xfrm>
            <a:off x="4534633" y="170778"/>
            <a:ext cx="31902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19" y="1959375"/>
            <a:ext cx="9248931" cy="4795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254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86D78AA9-F0ED-4513-BAFA-8AB193488CAF}"/>
              </a:ext>
            </a:extLst>
          </p:cNvPr>
          <p:cNvGrpSpPr/>
          <p:nvPr/>
        </p:nvGrpSpPr>
        <p:grpSpPr>
          <a:xfrm>
            <a:off x="2218907" y="1247193"/>
            <a:ext cx="7710152" cy="3237876"/>
            <a:chOff x="1466538" y="-286144"/>
            <a:chExt cx="7194184" cy="523547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4D1F6CB-EB82-46A8-A6D9-EE3AD790D07A}"/>
                </a:ext>
              </a:extLst>
            </p:cNvPr>
            <p:cNvGrpSpPr/>
            <p:nvPr/>
          </p:nvGrpSpPr>
          <p:grpSpPr>
            <a:xfrm>
              <a:off x="1466538" y="-286144"/>
              <a:ext cx="7194184" cy="5235479"/>
              <a:chOff x="2083634" y="132956"/>
              <a:chExt cx="7194184" cy="5235479"/>
            </a:xfrm>
          </p:grpSpPr>
          <p:pic>
            <p:nvPicPr>
              <p:cNvPr id="2" name="Picture 6" descr="ozone-layer">
                <a:extLst>
                  <a:ext uri="{FF2B5EF4-FFF2-40B4-BE49-F238E27FC236}">
                    <a16:creationId xmlns:a16="http://schemas.microsoft.com/office/drawing/2014/main" id="{07ACE398-CDDA-4350-9608-CEFBEC97C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83634" y="132956"/>
                <a:ext cx="7194184" cy="5235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8A4E422-85E7-48A3-BF20-08531F6A6691}"/>
                  </a:ext>
                </a:extLst>
              </p:cNvPr>
              <p:cNvGrpSpPr/>
              <p:nvPr/>
            </p:nvGrpSpPr>
            <p:grpSpPr>
              <a:xfrm>
                <a:off x="4803843" y="999170"/>
                <a:ext cx="3039208" cy="922335"/>
                <a:chOff x="4803843" y="999170"/>
                <a:chExt cx="3039208" cy="922335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DA46E97E-2790-4154-96CB-082214C3E4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10395" y="999170"/>
                  <a:ext cx="737865" cy="638895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B8212DD1-FAD0-438C-8B6C-52E9EDFE320B}"/>
                    </a:ext>
                  </a:extLst>
                </p:cNvPr>
                <p:cNvCxnSpPr/>
                <p:nvPr/>
              </p:nvCxnSpPr>
              <p:spPr>
                <a:xfrm flipH="1" flipV="1">
                  <a:off x="6622054" y="1063575"/>
                  <a:ext cx="492177" cy="85793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CE315BD3-62A7-445D-9908-ACF17AEECE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14232" y="1921505"/>
                  <a:ext cx="728819" cy="0"/>
                </a:xfrm>
                <a:prstGeom prst="line">
                  <a:avLst/>
                </a:prstGeom>
                <a:ln>
                  <a:solidFill>
                    <a:srgbClr val="FFFF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DD711A64-E9E5-44B5-9C23-8E25686039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803843" y="999170"/>
                  <a:ext cx="980662" cy="481317"/>
                </a:xfrm>
                <a:prstGeom prst="straightConnector1">
                  <a:avLst/>
                </a:prstGeom>
                <a:ln>
                  <a:solidFill>
                    <a:srgbClr val="FFFF00"/>
                  </a:solidFill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72D7B33-013B-4D8F-958C-01B527E8F42C}"/>
                </a:ext>
              </a:extLst>
            </p:cNvPr>
            <p:cNvCxnSpPr/>
            <p:nvPr/>
          </p:nvCxnSpPr>
          <p:spPr>
            <a:xfrm flipV="1">
              <a:off x="7214519" y="1502404"/>
              <a:ext cx="20479" cy="857929"/>
            </a:xfrm>
            <a:prstGeom prst="straightConnector1">
              <a:avLst/>
            </a:prstGeom>
            <a:ln>
              <a:solidFill>
                <a:srgbClr val="FFFF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3715C35-0FCB-4ED0-8CAD-AE35D78E38C4}"/>
              </a:ext>
            </a:extLst>
          </p:cNvPr>
          <p:cNvSpPr/>
          <p:nvPr/>
        </p:nvSpPr>
        <p:spPr>
          <a:xfrm>
            <a:off x="3318384" y="205559"/>
            <a:ext cx="5511199" cy="729727"/>
          </a:xfrm>
          <a:prstGeom prst="roundRect">
            <a:avLst>
              <a:gd name="adj" fmla="val 242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গ্রিনহাউজ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Arrow: Pentagon 9">
            <a:extLst>
              <a:ext uri="{FF2B5EF4-FFF2-40B4-BE49-F238E27FC236}">
                <a16:creationId xmlns:a16="http://schemas.microsoft.com/office/drawing/2014/main" id="{673FF3A4-C188-45D3-A358-FEA9D34C6E05}"/>
              </a:ext>
            </a:extLst>
          </p:cNvPr>
          <p:cNvSpPr/>
          <p:nvPr/>
        </p:nvSpPr>
        <p:spPr>
          <a:xfrm>
            <a:off x="763294" y="4796976"/>
            <a:ext cx="10772931" cy="1477832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াষ্প,কার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্যাস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বিকিরিত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রাখে।এই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টনাকেই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515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3715C35-0FCB-4ED0-8CAD-AE35D78E38C4}"/>
              </a:ext>
            </a:extLst>
          </p:cNvPr>
          <p:cNvSpPr/>
          <p:nvPr/>
        </p:nvSpPr>
        <p:spPr>
          <a:xfrm>
            <a:off x="3318384" y="205559"/>
            <a:ext cx="5511199" cy="729727"/>
          </a:xfrm>
          <a:prstGeom prst="roundRect">
            <a:avLst>
              <a:gd name="adj" fmla="val 242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গ্রিনহাউজ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78" y="1302258"/>
            <a:ext cx="7982081" cy="3740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432719" y="5410200"/>
            <a:ext cx="922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হিমালয় পর্বতমালার</a:t>
            </a:r>
            <a:r>
              <a:rPr lang="en-US" sz="4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হিমবাহ</a:t>
            </a:r>
            <a:r>
              <a:rPr lang="en-US" sz="4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4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48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3715C35-0FCB-4ED0-8CAD-AE35D78E38C4}"/>
              </a:ext>
            </a:extLst>
          </p:cNvPr>
          <p:cNvSpPr/>
          <p:nvPr/>
        </p:nvSpPr>
        <p:spPr>
          <a:xfrm>
            <a:off x="3318384" y="205559"/>
            <a:ext cx="5511199" cy="729727"/>
          </a:xfrm>
          <a:prstGeom prst="roundRect">
            <a:avLst>
              <a:gd name="adj" fmla="val 242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গ্রিনহাউজ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s (61)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8384" y="1284238"/>
            <a:ext cx="5943600" cy="3962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09843" y="5595591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এলাকার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গলে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4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3715C35-0FCB-4ED0-8CAD-AE35D78E38C4}"/>
              </a:ext>
            </a:extLst>
          </p:cNvPr>
          <p:cNvSpPr/>
          <p:nvPr/>
        </p:nvSpPr>
        <p:spPr>
          <a:xfrm>
            <a:off x="3318384" y="205559"/>
            <a:ext cx="5511199" cy="729727"/>
          </a:xfrm>
          <a:prstGeom prst="roundRect">
            <a:avLst>
              <a:gd name="adj" fmla="val 242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গ্রিনহাউজ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 (6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063" y="1998688"/>
            <a:ext cx="7543800" cy="4419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40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3715C35-0FCB-4ED0-8CAD-AE35D78E38C4}"/>
              </a:ext>
            </a:extLst>
          </p:cNvPr>
          <p:cNvSpPr/>
          <p:nvPr/>
        </p:nvSpPr>
        <p:spPr>
          <a:xfrm>
            <a:off x="3318384" y="205559"/>
            <a:ext cx="5511199" cy="729727"/>
          </a:xfrm>
          <a:prstGeom prst="roundRect">
            <a:avLst>
              <a:gd name="adj" fmla="val 242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গ্রিনহাউজ</a:t>
            </a:r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273" y="1648918"/>
            <a:ext cx="6635950" cy="344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99319" y="5555159"/>
            <a:ext cx="1065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তীরবর্তী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তলিয়ে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5298C3-DAD0-48A5-BA2C-9D050BD8191E}"/>
              </a:ext>
            </a:extLst>
          </p:cNvPr>
          <p:cNvSpPr txBox="1"/>
          <p:nvPr/>
        </p:nvSpPr>
        <p:spPr>
          <a:xfrm>
            <a:off x="5043724" y="205662"/>
            <a:ext cx="2638269" cy="110799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 পাঠ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672F30-2949-49EC-AB4D-4070857EA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53" y="1824151"/>
            <a:ext cx="7773074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2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C581E8-14B6-4BE0-96C2-0242AE7973F1}"/>
              </a:ext>
            </a:extLst>
          </p:cNvPr>
          <p:cNvSpPr/>
          <p:nvPr/>
        </p:nvSpPr>
        <p:spPr>
          <a:xfrm>
            <a:off x="4320233" y="295338"/>
            <a:ext cx="29819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Pentagon 4">
            <a:extLst>
              <a:ext uri="{FF2B5EF4-FFF2-40B4-BE49-F238E27FC236}">
                <a16:creationId xmlns:a16="http://schemas.microsoft.com/office/drawing/2014/main" id="{0ED80F3F-A7CC-4235-85FB-25874C0A5EB8}"/>
              </a:ext>
            </a:extLst>
          </p:cNvPr>
          <p:cNvSpPr/>
          <p:nvPr/>
        </p:nvSpPr>
        <p:spPr>
          <a:xfrm>
            <a:off x="2705724" y="1933731"/>
            <a:ext cx="7749915" cy="1304144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 দিন বাতাসে কার্বন-ডাই-অক্সাইডের পরিমান বৃদ্ধি পাচ্ছে –ব্যাখ্যা কর। 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Pentagon 4">
            <a:extLst>
              <a:ext uri="{FF2B5EF4-FFF2-40B4-BE49-F238E27FC236}">
                <a16:creationId xmlns:a16="http://schemas.microsoft.com/office/drawing/2014/main" id="{0ED80F3F-A7CC-4235-85FB-25874C0A5EB8}"/>
              </a:ext>
            </a:extLst>
          </p:cNvPr>
          <p:cNvSpPr/>
          <p:nvPr/>
        </p:nvSpPr>
        <p:spPr>
          <a:xfrm>
            <a:off x="2705723" y="4107304"/>
            <a:ext cx="7749915" cy="1304144"/>
          </a:xfrm>
          <a:prstGeom prst="homePlate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 দল গঠন করে তা পোষ্টার পেপারে উপস্থাপন কর।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163A430-5E0D-45AC-AA01-A631B9B9E5EA}"/>
              </a:ext>
            </a:extLst>
          </p:cNvPr>
          <p:cNvSpPr txBox="1"/>
          <p:nvPr/>
        </p:nvSpPr>
        <p:spPr>
          <a:xfrm>
            <a:off x="4099811" y="1925987"/>
            <a:ext cx="2855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গ্রিন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 কি? 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76D19-D5C2-4C80-B8C1-296242B97700}"/>
              </a:ext>
            </a:extLst>
          </p:cNvPr>
          <p:cNvSpPr txBox="1"/>
          <p:nvPr/>
        </p:nvSpPr>
        <p:spPr>
          <a:xfrm>
            <a:off x="4512041" y="2883239"/>
            <a:ext cx="3747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বৈশ্বিক উষ্ণায়ন কি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11843" y="254832"/>
            <a:ext cx="2053652" cy="6295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676D19-D5C2-4C80-B8C1-296242B97700}"/>
              </a:ext>
            </a:extLst>
          </p:cNvPr>
          <p:cNvSpPr txBox="1"/>
          <p:nvPr/>
        </p:nvSpPr>
        <p:spPr>
          <a:xfrm>
            <a:off x="5021706" y="3840491"/>
            <a:ext cx="3687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গ্রিন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 গ্যাস কি?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6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5E5373-2567-495B-99F2-396898A39DE3}"/>
              </a:ext>
            </a:extLst>
          </p:cNvPr>
          <p:cNvSpPr txBox="1"/>
          <p:nvPr/>
        </p:nvSpPr>
        <p:spPr>
          <a:xfrm>
            <a:off x="2293494" y="2564642"/>
            <a:ext cx="8289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গ্রিন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হাউজের ভিতরের পরিবেশ গরম থাকে কেন?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Display 5"/>
          <p:cNvSpPr/>
          <p:nvPr/>
        </p:nvSpPr>
        <p:spPr>
          <a:xfrm>
            <a:off x="4257207" y="194873"/>
            <a:ext cx="4991724" cy="1500341"/>
          </a:xfrm>
          <a:prstGeom prst="flowChartDisplay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IN" sz="6000" b="1" kern="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BD" sz="6000" b="1" kern="0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kern="0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2DA2BF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AE1945-10F9-4F90-8D71-B82793003303}"/>
              </a:ext>
            </a:extLst>
          </p:cNvPr>
          <p:cNvSpPr txBox="1"/>
          <p:nvPr/>
        </p:nvSpPr>
        <p:spPr>
          <a:xfrm>
            <a:off x="3222371" y="752141"/>
            <a:ext cx="51955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utterfly-animated-gif-29.gif">
            <a:extLst>
              <a:ext uri="{FF2B5EF4-FFF2-40B4-BE49-F238E27FC236}">
                <a16:creationId xmlns:a16="http://schemas.microsoft.com/office/drawing/2014/main" id="{74FF201F-2735-488F-B43F-BC7096550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69491">
            <a:off x="6827084" y="901063"/>
            <a:ext cx="2307815" cy="2904942"/>
          </a:xfrm>
          <a:prstGeom prst="rect">
            <a:avLst/>
          </a:prstGeom>
        </p:spPr>
      </p:pic>
      <p:pic>
        <p:nvPicPr>
          <p:cNvPr id="4" name="Picture 3" descr="ani-Butterfly1.gif">
            <a:extLst>
              <a:ext uri="{FF2B5EF4-FFF2-40B4-BE49-F238E27FC236}">
                <a16:creationId xmlns:a16="http://schemas.microsoft.com/office/drawing/2014/main" id="{97C0E3A3-1F31-4EB1-95CA-B4F2CBE48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25441">
            <a:off x="1625660" y="-268230"/>
            <a:ext cx="3193422" cy="33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0BCE6B4A-DF3E-4C8F-A9B0-D5EE5CADD11F}"/>
              </a:ext>
            </a:extLst>
          </p:cNvPr>
          <p:cNvSpPr/>
          <p:nvPr/>
        </p:nvSpPr>
        <p:spPr>
          <a:xfrm>
            <a:off x="3732551" y="52467"/>
            <a:ext cx="3717560" cy="2188564"/>
          </a:xfrm>
          <a:prstGeom prst="cloud">
            <a:avLst/>
          </a:prstGeom>
          <a:solidFill>
            <a:srgbClr val="F58FE2"/>
          </a:solidFill>
          <a:ln>
            <a:solidFill>
              <a:srgbClr val="00206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5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16" y="2900598"/>
            <a:ext cx="2921129" cy="314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76210" y="2900598"/>
            <a:ext cx="4724400" cy="3302000"/>
          </a:xfrm>
          <a:prstGeom prst="rect">
            <a:avLst/>
          </a:prstGeom>
          <a:noFill/>
          <a:ln w="19050">
            <a:noFill/>
            <a:prstDash val="lgDashDot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আমজাদ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হোসেন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রাসেল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আমরিয়া ইস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লা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য়া আলিম মাদ</a:t>
            </a:r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রাসা </a:t>
            </a:r>
          </a:p>
          <a:p>
            <a:r>
              <a:rPr lang="bn-BD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দক্ষিণ সুনামগনজ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০১৭</a:t>
            </a:r>
            <a:r>
              <a:rPr lang="bn-BD" sz="2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৭-</a:t>
            </a:r>
            <a:r>
              <a:rPr lang="bn-BD" sz="2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2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৯৫২</a:t>
            </a:r>
            <a:r>
              <a:rPr lang="bn-IN" sz="2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E-mail – </a:t>
            </a:r>
            <a:r>
              <a:rPr lang="bn-BD" sz="1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amzadhrasel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1981@gmail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.com</a:t>
            </a:r>
            <a:endParaRPr lang="bn-IN" sz="1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063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62531" y="266214"/>
            <a:ext cx="5501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50"/>
                </a:solidFill>
              </a:rPr>
              <a:t>কৃতজ্ঞতা স্বীকার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4643" y="2023459"/>
            <a:ext cx="6769456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C00000"/>
                </a:solidFill>
              </a:rPr>
              <a:t>১। গুগল</a:t>
            </a:r>
          </a:p>
          <a:p>
            <a:endParaRPr lang="bn-BD" sz="4800" b="1" dirty="0" smtClean="0">
              <a:solidFill>
                <a:srgbClr val="C00000"/>
              </a:solidFill>
            </a:endParaRPr>
          </a:p>
          <a:p>
            <a:r>
              <a:rPr lang="bn-BD" sz="4800" b="1" dirty="0" smtClean="0">
                <a:solidFill>
                  <a:srgbClr val="C00000"/>
                </a:solidFill>
              </a:rPr>
              <a:t>২। ইউ টিউব</a:t>
            </a:r>
          </a:p>
          <a:p>
            <a:endParaRPr lang="bn-BD" sz="4800" b="1" dirty="0" smtClean="0">
              <a:solidFill>
                <a:srgbClr val="C00000"/>
              </a:solidFill>
            </a:endParaRPr>
          </a:p>
          <a:p>
            <a:r>
              <a:rPr lang="bn-BD" sz="4800" b="1" dirty="0" smtClean="0">
                <a:solidFill>
                  <a:srgbClr val="C00000"/>
                </a:solidFill>
              </a:rPr>
              <a:t>৩। এন, সি, টি, বি</a:t>
            </a:r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6296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61" y="2097957"/>
            <a:ext cx="3532777" cy="294441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04136" y="3488104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FF0000"/>
                </a:solidFill>
              </a:rPr>
              <a:t>বিজ্ঞান, ৫ম শ্রেণি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8100" y="284813"/>
            <a:ext cx="4212236" cy="644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002060"/>
                </a:solidFill>
              </a:rPr>
              <a:t>পাঠ পরিচিতি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7708" y="2180054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 </a:t>
            </a:r>
            <a:r>
              <a:rPr 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bn-IN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 প্রাথমিক বিজ্ঞান</a:t>
            </a:r>
          </a:p>
          <a:p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জলবায়ূ </a:t>
            </a:r>
            <a:r>
              <a:rPr lang="bn-BD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bn-IN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 হাউজ প্রভাব</a:t>
            </a:r>
            <a:endParaRPr lang="bn-IN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</a:t>
            </a:r>
            <a:r>
              <a:rPr lang="bn-IN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bn-IN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9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76000" detail="8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B2CB90-5C16-4D73-AD23-801E49822E3F}"/>
              </a:ext>
            </a:extLst>
          </p:cNvPr>
          <p:cNvSpPr/>
          <p:nvPr/>
        </p:nvSpPr>
        <p:spPr>
          <a:xfrm>
            <a:off x="4860674" y="553918"/>
            <a:ext cx="30652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CF0D3C-8F2D-4CFE-BCD7-7DB7BEBD515D}"/>
              </a:ext>
            </a:extLst>
          </p:cNvPr>
          <p:cNvSpPr txBox="1"/>
          <p:nvPr/>
        </p:nvSpPr>
        <p:spPr>
          <a:xfrm>
            <a:off x="2540833" y="2638987"/>
            <a:ext cx="7727430" cy="2308324"/>
          </a:xfrm>
          <a:prstGeom prst="rect">
            <a:avLst/>
          </a:prstGeom>
          <a:pattFill prst="weave">
            <a:fgClr>
              <a:schemeClr val="bg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গ্রিন হাউজ কি তা বলতে পারবে?</a:t>
            </a:r>
          </a:p>
          <a:p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 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হাউজের প্রভাব ব্যাখ্যা করতে পারবে? </a:t>
            </a:r>
          </a:p>
          <a:p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 </a:t>
            </a: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উষ্ণায়নের কারণ বিশ্লেষণ করতে পারবে? 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344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36FF0C-EE41-4622-A9B3-DEDEDC2E1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576" y="1832506"/>
            <a:ext cx="6011056" cy="32678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BF0885-2E1E-4617-A15A-A210F1611153}"/>
              </a:ext>
            </a:extLst>
          </p:cNvPr>
          <p:cNvSpPr txBox="1"/>
          <p:nvPr/>
        </p:nvSpPr>
        <p:spPr>
          <a:xfrm>
            <a:off x="2523339" y="557309"/>
            <a:ext cx="685050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ছবি দেখি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2391D-00CA-48DC-8B95-0E45C2762671}"/>
              </a:ext>
            </a:extLst>
          </p:cNvPr>
          <p:cNvSpPr txBox="1"/>
          <p:nvPr/>
        </p:nvSpPr>
        <p:spPr>
          <a:xfrm>
            <a:off x="2523339" y="557309"/>
            <a:ext cx="6850505" cy="1015663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ছবিতে কি দেখতে পাচ্ছ?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32AA9-6C4F-4EA2-9426-0CF9ED47A918}"/>
              </a:ext>
            </a:extLst>
          </p:cNvPr>
          <p:cNvSpPr txBox="1"/>
          <p:nvPr/>
        </p:nvSpPr>
        <p:spPr>
          <a:xfrm>
            <a:off x="4260949" y="5100362"/>
            <a:ext cx="3340311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 হাউজ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>
            <a:extLst>
              <a:ext uri="{FF2B5EF4-FFF2-40B4-BE49-F238E27FC236}">
                <a16:creationId xmlns:a16="http://schemas.microsoft.com/office/drawing/2014/main" id="{E67F553E-2106-49C7-A76F-7211BBBACBA7}"/>
              </a:ext>
            </a:extLst>
          </p:cNvPr>
          <p:cNvSpPr/>
          <p:nvPr/>
        </p:nvSpPr>
        <p:spPr>
          <a:xfrm>
            <a:off x="4770893" y="1239864"/>
            <a:ext cx="2650210" cy="1875296"/>
          </a:xfrm>
          <a:prstGeom prst="flowChartOffpageConnector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709430" y="3323497"/>
            <a:ext cx="5621312" cy="1304145"/>
          </a:xfrm>
          <a:prstGeom prst="cloudCallout">
            <a:avLst>
              <a:gd name="adj1" fmla="val -19179"/>
              <a:gd name="adj2" fmla="val 162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5400" b="1" dirty="0" smtClean="0">
                <a:solidFill>
                  <a:srgbClr val="FF0000"/>
                </a:solidFill>
              </a:rPr>
              <a:t>গ্রিনহাউজ 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nut 35"/>
          <p:cNvSpPr/>
          <p:nvPr/>
        </p:nvSpPr>
        <p:spPr>
          <a:xfrm>
            <a:off x="4191000" y="2514600"/>
            <a:ext cx="3657600" cy="3505200"/>
          </a:xfrm>
          <a:prstGeom prst="donut">
            <a:avLst>
              <a:gd name="adj" fmla="val 3190"/>
            </a:avLst>
          </a:prstGeom>
          <a:ln w="3175" cmpd="sng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4038600" y="2362200"/>
            <a:ext cx="3962400" cy="3810000"/>
          </a:xfrm>
          <a:prstGeom prst="donut">
            <a:avLst>
              <a:gd name="adj" fmla="val 410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3" name="Picture 42" descr="images (8).jpg"/>
          <p:cNvPicPr>
            <a:picLocks noChangeAspect="1"/>
          </p:cNvPicPr>
          <p:nvPr/>
        </p:nvPicPr>
        <p:blipFill>
          <a:blip r:embed="rId4"/>
          <a:srcRect l="5406" t="8108" r="8108" b="8108"/>
          <a:stretch>
            <a:fillRect/>
          </a:stretch>
        </p:blipFill>
        <p:spPr>
          <a:xfrm>
            <a:off x="4800600" y="3048000"/>
            <a:ext cx="2438400" cy="23622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8" name="Rectangle 37"/>
          <p:cNvSpPr/>
          <p:nvPr/>
        </p:nvSpPr>
        <p:spPr>
          <a:xfrm>
            <a:off x="15081" y="0"/>
            <a:ext cx="12161838" cy="6858000"/>
          </a:xfrm>
          <a:prstGeom prst="rect">
            <a:avLst/>
          </a:prstGeom>
          <a:noFill/>
          <a:ln w="155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676401" y="1371600"/>
            <a:ext cx="4434681" cy="3200400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H="1">
            <a:off x="2026841" y="944961"/>
            <a:ext cx="3150348" cy="4308429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219201" y="1676400"/>
            <a:ext cx="4129881" cy="3048000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 flipV="1">
            <a:off x="4693444" y="3612357"/>
            <a:ext cx="2057400" cy="1428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 flipV="1">
            <a:off x="4388644" y="3764756"/>
            <a:ext cx="1905000" cy="142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V="1">
            <a:off x="5036344" y="3498056"/>
            <a:ext cx="2133600" cy="142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124200" y="4572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জলীয়বাস্প ও কার্বন ডাইঅক্সাইড গ্যাসের বলয় থাকাতে তাপ আটকে যাচ্ছে ।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82000" y="3886200"/>
            <a:ext cx="257572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এভাবেই পৃথিবীর তাপমাত্রা বেড়ে যাচ্ছে । </a:t>
            </a:r>
            <a:endParaRPr lang="en-US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848894" y="3237706"/>
            <a:ext cx="29718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4229894" y="3237706"/>
            <a:ext cx="29718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648994" y="3199606"/>
            <a:ext cx="28956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81000" y="533400"/>
            <a:ext cx="1219200" cy="1219200"/>
          </a:xfrm>
          <a:prstGeom prst="ellipse">
            <a:avLst/>
          </a:prstGeom>
          <a:solidFill>
            <a:srgbClr val="FFC000"/>
          </a:solidFill>
          <a:ln w="228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629400" y="1600201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মহাশুন্যে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61" grpId="0"/>
      <p:bldP spid="62" grpId="0"/>
      <p:bldP spid="30" grpId="0" animBg="1"/>
      <p:bldP spid="30" grpId="1" animBg="1"/>
      <p:bldP spid="44" grpId="0"/>
      <p:bldP spid="4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872088-835C-4F09-BF6D-20529809194A}"/>
              </a:ext>
            </a:extLst>
          </p:cNvPr>
          <p:cNvSpPr txBox="1"/>
          <p:nvPr/>
        </p:nvSpPr>
        <p:spPr>
          <a:xfrm>
            <a:off x="2557070" y="4187200"/>
            <a:ext cx="90802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গ্রিন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হাউজ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।ফলে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শীতেও গাছপালা এই ঘরের ভিতর উষ্ণ ও সজীব থাকে।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6FF0C-EE41-4622-A9B3-DEDEDC2E18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682" r="14506" b="1"/>
          <a:stretch/>
        </p:blipFill>
        <p:spPr>
          <a:xfrm>
            <a:off x="3652601" y="1083039"/>
            <a:ext cx="5552609" cy="28455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22227" y="254833"/>
            <a:ext cx="4766872" cy="56962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নীচের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ছবিটি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লক্ষ্য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কর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8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0" y="914400"/>
            <a:ext cx="4937920" cy="27432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27600" r="2496" b="13200"/>
          <a:stretch/>
        </p:blipFill>
        <p:spPr>
          <a:xfrm>
            <a:off x="6553200" y="914400"/>
            <a:ext cx="4876800" cy="274320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2" name="Rectangle 11"/>
          <p:cNvSpPr/>
          <p:nvPr/>
        </p:nvSpPr>
        <p:spPr>
          <a:xfrm>
            <a:off x="762000" y="3810000"/>
            <a:ext cx="106680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কাচের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বানিয়ে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শাকসবজি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ঘরকে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সূর্যতাপ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ঢুকতে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বেরিয়ে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যাওয়ার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বিষয়টিকে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গ্রিন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হাউজ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GB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177225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7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425</Words>
  <Application>Microsoft Office PowerPoint</Application>
  <PresentationFormat>Widescreen</PresentationFormat>
  <Paragraphs>62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Rasel</cp:lastModifiedBy>
  <cp:revision>92</cp:revision>
  <dcterms:created xsi:type="dcterms:W3CDTF">2019-07-03T06:46:56Z</dcterms:created>
  <dcterms:modified xsi:type="dcterms:W3CDTF">2020-03-03T16:39:19Z</dcterms:modified>
</cp:coreProperties>
</file>