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8" r:id="rId2"/>
    <p:sldId id="259" r:id="rId3"/>
    <p:sldId id="260" r:id="rId4"/>
    <p:sldId id="261" r:id="rId5"/>
    <p:sldId id="262" r:id="rId6"/>
    <p:sldId id="263" r:id="rId7"/>
    <p:sldId id="264" r:id="rId8"/>
    <p:sldId id="265" r:id="rId9"/>
    <p:sldId id="266" r:id="rId10"/>
    <p:sldId id="267" r:id="rId11"/>
    <p:sldId id="268" r:id="rId12"/>
    <p:sldId id="270" r:id="rId13"/>
    <p:sldId id="271" r:id="rId14"/>
    <p:sldId id="272" r:id="rId15"/>
    <p:sldId id="269" r:id="rId16"/>
    <p:sldId id="278" r:id="rId17"/>
    <p:sldId id="279" r:id="rId18"/>
    <p:sldId id="280" r:id="rId19"/>
    <p:sldId id="281" r:id="rId20"/>
    <p:sldId id="282" r:id="rId21"/>
    <p:sldId id="283" r:id="rId22"/>
    <p:sldId id="286" r:id="rId23"/>
    <p:sldId id="287" r:id="rId24"/>
    <p:sldId id="288" r:id="rId25"/>
    <p:sldId id="284" r:id="rId26"/>
    <p:sldId id="257" r:id="rId27"/>
    <p:sldId id="285" r:id="rId28"/>
    <p:sldId id="274" r:id="rId29"/>
    <p:sldId id="273" r:id="rId30"/>
    <p:sldId id="275" r:id="rId31"/>
    <p:sldId id="276" r:id="rId32"/>
    <p:sldId id="27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66"/>
    <a:srgbClr val="12DEFA"/>
    <a:srgbClr val="66FFFF"/>
    <a:srgbClr val="0AE6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16" y="-77"/>
      </p:cViewPr>
      <p:guideLst>
        <p:guide orient="horz" pos="2160"/>
        <p:guide pos="2880"/>
      </p:guideLst>
    </p:cSldViewPr>
  </p:slideViewPr>
  <p:notesTextViewPr>
    <p:cViewPr>
      <p:scale>
        <a:sx n="1" d="1"/>
        <a:sy n="1" d="1"/>
      </p:scale>
      <p:origin x="0" y="0"/>
    </p:cViewPr>
  </p:notesTextViewPr>
  <p:sorterViewPr>
    <p:cViewPr>
      <p:scale>
        <a:sx n="100" d="100"/>
        <a:sy n="100" d="100"/>
      </p:scale>
      <p:origin x="0" y="381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5.jpg"/><Relationship Id="rId7" Type="http://schemas.openxmlformats.org/officeDocument/2006/relationships/image" Target="../media/image8.jpg"/><Relationship Id="rId2" Type="http://schemas.openxmlformats.org/officeDocument/2006/relationships/image" Target="../media/image4.png"/><Relationship Id="rId1" Type="http://schemas.openxmlformats.org/officeDocument/2006/relationships/image" Target="../media/image3.jpg"/><Relationship Id="rId6" Type="http://schemas.openxmlformats.org/officeDocument/2006/relationships/image" Target="../media/image7.jpeg"/><Relationship Id="rId11" Type="http://schemas.openxmlformats.org/officeDocument/2006/relationships/image" Target="../media/image12.jpeg"/><Relationship Id="rId5" Type="http://schemas.microsoft.com/office/2007/relationships/hdphoto" Target="../media/hdphoto1.wdp"/><Relationship Id="rId10" Type="http://schemas.openxmlformats.org/officeDocument/2006/relationships/image" Target="../media/image11.jpeg"/><Relationship Id="rId4" Type="http://schemas.openxmlformats.org/officeDocument/2006/relationships/image" Target="../media/image6.png"/><Relationship Id="rId9" Type="http://schemas.openxmlformats.org/officeDocument/2006/relationships/image" Target="../media/image10.jfif"/></Relationships>
</file>

<file path=ppt/diagrams/_rels/data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image" Target="../media/image28.jpeg"/><Relationship Id="rId4" Type="http://schemas.openxmlformats.org/officeDocument/2006/relationships/image" Target="../media/image31.jpeg"/></Relationships>
</file>

<file path=ppt/diagrams/_rels/data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3.jpeg"/><Relationship Id="rId1" Type="http://schemas.openxmlformats.org/officeDocument/2006/relationships/image" Target="../media/image32.jpg"/><Relationship Id="rId6" Type="http://schemas.openxmlformats.org/officeDocument/2006/relationships/image" Target="../media/image13.jpg"/><Relationship Id="rId5" Type="http://schemas.openxmlformats.org/officeDocument/2006/relationships/image" Target="../media/image35.jpg"/><Relationship Id="rId4" Type="http://schemas.openxmlformats.org/officeDocument/2006/relationships/image" Target="../media/image34.jpeg"/></Relationships>
</file>

<file path=ppt/diagrams/_rels/data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3.jpg"/><Relationship Id="rId1" Type="http://schemas.openxmlformats.org/officeDocument/2006/relationships/image" Target="../media/image36.jpeg"/><Relationship Id="rId4" Type="http://schemas.openxmlformats.org/officeDocument/2006/relationships/image" Target="../media/image38.JPG"/></Relationships>
</file>

<file path=ppt/diagrams/_rels/drawing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5.jpg"/><Relationship Id="rId7" Type="http://schemas.openxmlformats.org/officeDocument/2006/relationships/image" Target="../media/image8.jpg"/><Relationship Id="rId2" Type="http://schemas.openxmlformats.org/officeDocument/2006/relationships/image" Target="../media/image4.png"/><Relationship Id="rId1" Type="http://schemas.openxmlformats.org/officeDocument/2006/relationships/image" Target="../media/image3.jpg"/><Relationship Id="rId6" Type="http://schemas.openxmlformats.org/officeDocument/2006/relationships/image" Target="../media/image7.jpeg"/><Relationship Id="rId11" Type="http://schemas.openxmlformats.org/officeDocument/2006/relationships/image" Target="../media/image12.jpeg"/><Relationship Id="rId5" Type="http://schemas.microsoft.com/office/2007/relationships/hdphoto" Target="../media/hdphoto1.wdp"/><Relationship Id="rId10" Type="http://schemas.openxmlformats.org/officeDocument/2006/relationships/image" Target="../media/image11.jpeg"/><Relationship Id="rId4" Type="http://schemas.openxmlformats.org/officeDocument/2006/relationships/image" Target="../media/image6.png"/><Relationship Id="rId9" Type="http://schemas.openxmlformats.org/officeDocument/2006/relationships/image" Target="../media/image10.jfif"/></Relationships>
</file>

<file path=ppt/diagrams/_rels/drawing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image" Target="../media/image28.jpeg"/><Relationship Id="rId4" Type="http://schemas.openxmlformats.org/officeDocument/2006/relationships/image" Target="../media/image31.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3.jpeg"/><Relationship Id="rId1" Type="http://schemas.openxmlformats.org/officeDocument/2006/relationships/image" Target="../media/image32.jpg"/><Relationship Id="rId6" Type="http://schemas.openxmlformats.org/officeDocument/2006/relationships/image" Target="../media/image13.jpg"/><Relationship Id="rId5" Type="http://schemas.openxmlformats.org/officeDocument/2006/relationships/image" Target="../media/image35.jpg"/><Relationship Id="rId4" Type="http://schemas.openxmlformats.org/officeDocument/2006/relationships/image" Target="../media/image34.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3.jpg"/><Relationship Id="rId1" Type="http://schemas.openxmlformats.org/officeDocument/2006/relationships/image" Target="../media/image36.jpeg"/><Relationship Id="rId4" Type="http://schemas.openxmlformats.org/officeDocument/2006/relationships/image" Target="../media/image38.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67E17F-007A-489B-AF8F-1478E14ABABB}" type="doc">
      <dgm:prSet loTypeId="urn:microsoft.com/office/officeart/2008/layout/HexagonCluster" loCatId="picture" qsTypeId="urn:microsoft.com/office/officeart/2005/8/quickstyle/simple1" qsCatId="simple" csTypeId="urn:microsoft.com/office/officeart/2005/8/colors/colorful5" csCatId="colorful" phldr="1"/>
      <dgm:spPr/>
      <dgm:t>
        <a:bodyPr/>
        <a:lstStyle/>
        <a:p>
          <a:endParaRPr lang="en-US"/>
        </a:p>
      </dgm:t>
    </dgm:pt>
    <dgm:pt modelId="{026FFB14-3415-473D-B454-CA4B04F2DFE1}">
      <dgm:prSet phldrT="[Text]"/>
      <dgm:spPr>
        <a:solidFill>
          <a:srgbClr val="7030A0"/>
        </a:solidFill>
      </dgm:spPr>
      <dgm:t>
        <a:bodyPr/>
        <a:lstStyle/>
        <a:p>
          <a:r>
            <a:rPr lang="bn-IN" dirty="0" smtClean="0">
              <a:latin typeface="Kalpurush" pitchFamily="2" charset="0"/>
              <a:cs typeface="Kalpurush" pitchFamily="2" charset="0"/>
            </a:rPr>
            <a:t>সহকারি অধ্যাপক,বাংলা </a:t>
          </a:r>
          <a:endParaRPr lang="en-US" dirty="0">
            <a:latin typeface="Kalpurush" pitchFamily="2" charset="0"/>
            <a:cs typeface="Kalpurush" pitchFamily="2" charset="0"/>
          </a:endParaRPr>
        </a:p>
      </dgm:t>
    </dgm:pt>
    <dgm:pt modelId="{57F6C7D4-46DA-4EB0-9C3F-620A7D3357FD}" type="parTrans" cxnId="{96EB3BDC-930E-41CE-BFF5-EE1783365B7F}">
      <dgm:prSet/>
      <dgm:spPr/>
      <dgm:t>
        <a:bodyPr/>
        <a:lstStyle/>
        <a:p>
          <a:endParaRPr lang="en-US"/>
        </a:p>
      </dgm:t>
    </dgm:pt>
    <dgm:pt modelId="{AC33CDA6-65EF-4114-9605-5F8878B53834}" type="sibTrans" cxnId="{96EB3BDC-930E-41CE-BFF5-EE1783365B7F}">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dgm:spPr>
      <dgm:t>
        <a:bodyPr/>
        <a:lstStyle/>
        <a:p>
          <a:endParaRPr lang="en-US"/>
        </a:p>
      </dgm:t>
    </dgm:pt>
    <dgm:pt modelId="{CE4F601E-64BC-4822-901C-E6D0E5754C13}">
      <dgm:prSet phldrT="[Text]" custT="1"/>
      <dgm:spPr>
        <a:blipFill rotWithShape="0">
          <a:blip xmlns:r="http://schemas.openxmlformats.org/officeDocument/2006/relationships" r:embed="rId2"/>
          <a:stretch>
            <a:fillRect/>
          </a:stretch>
        </a:blipFill>
      </dgm:spPr>
      <dgm:t>
        <a:bodyPr/>
        <a:lstStyle/>
        <a:p>
          <a:pPr>
            <a:lnSpc>
              <a:spcPct val="100000"/>
            </a:lnSpc>
          </a:pPr>
          <a:r>
            <a:rPr lang="bn-IN" sz="3200" spc="-300" dirty="0" smtClean="0">
              <a:solidFill>
                <a:srgbClr val="FF0000"/>
              </a:solidFill>
              <a:latin typeface="Kalpurush" pitchFamily="2" charset="0"/>
              <a:cs typeface="Kalpurush" pitchFamily="2" charset="0"/>
            </a:rPr>
            <a:t>রহমান সোহেল </a:t>
          </a:r>
          <a:endParaRPr lang="en-US" sz="3200" spc="-300" dirty="0">
            <a:solidFill>
              <a:srgbClr val="FF0000"/>
            </a:solidFill>
            <a:latin typeface="Kalpurush" pitchFamily="2" charset="0"/>
            <a:cs typeface="Kalpurush" pitchFamily="2" charset="0"/>
          </a:endParaRPr>
        </a:p>
      </dgm:t>
    </dgm:pt>
    <dgm:pt modelId="{322B9753-178A-4CE2-9805-2E4B6F9DF0F6}" type="sibTrans" cxnId="{4DDF2295-A5DF-4028-8760-0B7B5DD48513}">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27000" b="-27000"/>
          </a:stretch>
        </a:blipFill>
      </dgm:spPr>
      <dgm:t>
        <a:bodyPr/>
        <a:lstStyle/>
        <a:p>
          <a:endParaRPr lang="en-US"/>
        </a:p>
      </dgm:t>
    </dgm:pt>
    <dgm:pt modelId="{3433ABFD-DD2B-4A87-A645-ABB9E1D53C04}" type="parTrans" cxnId="{4DDF2295-A5DF-4028-8760-0B7B5DD48513}">
      <dgm:prSet/>
      <dgm:spPr/>
      <dgm:t>
        <a:bodyPr/>
        <a:lstStyle/>
        <a:p>
          <a:endParaRPr lang="en-US"/>
        </a:p>
      </dgm:t>
    </dgm:pt>
    <dgm:pt modelId="{424E9A72-49C2-40FB-81BA-9373B39600DE}">
      <dgm:prSet/>
      <dgm:spPr/>
      <dgm:t>
        <a:bodyPr/>
        <a:lstStyle/>
        <a:p>
          <a:endParaRPr lang="en-US"/>
        </a:p>
      </dgm:t>
    </dgm:pt>
    <dgm:pt modelId="{467C38D8-EB95-46AB-81F8-FBF36A15E770}" type="parTrans" cxnId="{95145505-C526-49E0-82DA-A29BC9083BDE}">
      <dgm:prSet/>
      <dgm:spPr/>
      <dgm:t>
        <a:bodyPr/>
        <a:lstStyle/>
        <a:p>
          <a:endParaRPr lang="en-US"/>
        </a:p>
      </dgm:t>
    </dgm:pt>
    <dgm:pt modelId="{4BCD8091-D35F-462D-B62A-196A4D191936}" type="sibTrans" cxnId="{95145505-C526-49E0-82DA-A29BC9083BDE}">
      <dgm:prSet/>
      <dgm:spPr>
        <a:blipFill>
          <a:blip xmlns:r="http://schemas.openxmlformats.org/officeDocument/2006/relationships" r:embed="rId4">
            <a:duotone>
              <a:prstClr val="black"/>
              <a:schemeClr val="bg1">
                <a:tint val="45000"/>
                <a:satMod val="400000"/>
              </a:schemeClr>
            </a:duotone>
            <a:extLst>
              <a:ext uri="{BEBA8EAE-BF5A-486C-A8C5-ECC9F3942E4B}">
                <a14:imgProps xmlns:a14="http://schemas.microsoft.com/office/drawing/2010/main">
                  <a14:imgLayer r:embed="rId5">
                    <a14:imgEffect>
                      <a14:backgroundRemoval t="0" b="100000" l="0" r="98750"/>
                    </a14:imgEffect>
                    <a14:imgEffect>
                      <a14:brightnessContrast bright="-20000" contrast="40000"/>
                    </a14:imgEffect>
                  </a14:imgLayer>
                </a14:imgProps>
              </a:ext>
              <a:ext uri="{28A0092B-C50C-407E-A947-70E740481C1C}">
                <a14:useLocalDpi xmlns:a14="http://schemas.microsoft.com/office/drawing/2010/main" val="0"/>
              </a:ext>
            </a:extLst>
          </a:blip>
          <a:srcRect/>
          <a:stretch>
            <a:fillRect t="-8000" b="-8000"/>
          </a:stretch>
        </a:blipFill>
      </dgm:spPr>
      <dgm:t>
        <a:bodyPr/>
        <a:lstStyle/>
        <a:p>
          <a:endParaRPr lang="en-US"/>
        </a:p>
      </dgm:t>
    </dgm:pt>
    <dgm:pt modelId="{7BEB7FB7-750B-47A0-BDB8-990B5CC38869}">
      <dgm:prSet custT="1"/>
      <dgm:spPr/>
      <dgm:t>
        <a:bodyPr/>
        <a:lstStyle/>
        <a:p>
          <a:r>
            <a:rPr lang="en-US" sz="2400" spc="-150" dirty="0" err="1" smtClean="0">
              <a:solidFill>
                <a:srgbClr val="7030A0"/>
              </a:solidFill>
              <a:latin typeface="Kalpurush" pitchFamily="2" charset="0"/>
              <a:cs typeface="Kalpurush" pitchFamily="2" charset="0"/>
            </a:rPr>
            <a:t>শ্রেণিঃ</a:t>
          </a:r>
          <a:r>
            <a:rPr lang="en-US" sz="2400" spc="-150" dirty="0" smtClean="0">
              <a:solidFill>
                <a:srgbClr val="7030A0"/>
              </a:solidFill>
              <a:latin typeface="Kalpurush" pitchFamily="2" charset="0"/>
              <a:cs typeface="Kalpurush" pitchFamily="2" charset="0"/>
            </a:rPr>
            <a:t> </a:t>
          </a:r>
          <a:r>
            <a:rPr lang="en-US" sz="2400" spc="-150" dirty="0" err="1" smtClean="0">
              <a:solidFill>
                <a:srgbClr val="7030A0"/>
              </a:solidFill>
              <a:latin typeface="Kalpurush" pitchFamily="2" charset="0"/>
              <a:cs typeface="Kalpurush" pitchFamily="2" charset="0"/>
            </a:rPr>
            <a:t>একাদশ</a:t>
          </a:r>
          <a:endParaRPr lang="en-US" sz="2400" spc="-150" dirty="0" smtClean="0">
            <a:solidFill>
              <a:srgbClr val="7030A0"/>
            </a:solidFill>
            <a:latin typeface="Kalpurush" pitchFamily="2" charset="0"/>
            <a:cs typeface="Kalpurush" pitchFamily="2" charset="0"/>
          </a:endParaRPr>
        </a:p>
      </dgm:t>
    </dgm:pt>
    <dgm:pt modelId="{A81647A9-18A0-4186-94F5-3C4631D363AD}" type="parTrans" cxnId="{46BAD243-A1ED-44AB-AAB8-06B990EB2AA1}">
      <dgm:prSet/>
      <dgm:spPr/>
      <dgm:t>
        <a:bodyPr/>
        <a:lstStyle/>
        <a:p>
          <a:endParaRPr lang="en-US"/>
        </a:p>
      </dgm:t>
    </dgm:pt>
    <dgm:pt modelId="{163CF79C-1F2E-4570-AE00-AE74006F4EDA}" type="sibTrans" cxnId="{46BAD243-A1ED-44AB-AAB8-06B990EB2AA1}">
      <dgm:prSet/>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t="-37000" b="-37000"/>
          </a:stretch>
        </a:blipFill>
      </dgm:spPr>
      <dgm:t>
        <a:bodyPr/>
        <a:lstStyle/>
        <a:p>
          <a:endParaRPr lang="en-US"/>
        </a:p>
      </dgm:t>
    </dgm:pt>
    <dgm:pt modelId="{712C74BB-9133-449A-B31A-5D2058B12A7E}">
      <dgm:prSet custT="1"/>
      <dgm:spPr/>
      <dgm:t>
        <a:bodyPr/>
        <a:lstStyle/>
        <a:p>
          <a:r>
            <a:rPr lang="en-US" sz="2400" spc="-150" dirty="0" err="1" smtClean="0">
              <a:solidFill>
                <a:srgbClr val="7030A0"/>
              </a:solidFill>
              <a:latin typeface="Kalpurush" pitchFamily="2" charset="0"/>
              <a:cs typeface="Kalpurush" pitchFamily="2" charset="0"/>
            </a:rPr>
            <a:t>বিষয়ঃ</a:t>
          </a:r>
          <a:r>
            <a:rPr lang="en-US" sz="2400" spc="-150" dirty="0" smtClean="0">
              <a:solidFill>
                <a:srgbClr val="7030A0"/>
              </a:solidFill>
              <a:latin typeface="Kalpurush" pitchFamily="2" charset="0"/>
              <a:cs typeface="Kalpurush" pitchFamily="2" charset="0"/>
            </a:rPr>
            <a:t> </a:t>
          </a:r>
          <a:r>
            <a:rPr lang="en-US" sz="2400" spc="-150" dirty="0" err="1" smtClean="0">
              <a:solidFill>
                <a:srgbClr val="7030A0"/>
              </a:solidFill>
              <a:latin typeface="Kalpurush" pitchFamily="2" charset="0"/>
              <a:cs typeface="Kalpurush" pitchFamily="2" charset="0"/>
            </a:rPr>
            <a:t>বাঙলা</a:t>
          </a:r>
          <a:endParaRPr lang="en-US" sz="2400" spc="-150" dirty="0" smtClean="0">
            <a:solidFill>
              <a:srgbClr val="7030A0"/>
            </a:solidFill>
            <a:latin typeface="Kalpurush" pitchFamily="2" charset="0"/>
            <a:cs typeface="Kalpurush" pitchFamily="2" charset="0"/>
          </a:endParaRPr>
        </a:p>
      </dgm:t>
    </dgm:pt>
    <dgm:pt modelId="{53FEE988-3F14-4C18-B695-F1650F0382CE}" type="parTrans" cxnId="{C732094A-5FDE-4479-ABCA-1839D36894A3}">
      <dgm:prSet/>
      <dgm:spPr/>
      <dgm:t>
        <a:bodyPr/>
        <a:lstStyle/>
        <a:p>
          <a:endParaRPr lang="en-US"/>
        </a:p>
      </dgm:t>
    </dgm:pt>
    <dgm:pt modelId="{B88A7F5C-E3E2-4E9A-A635-1A5A332F19A5}" type="sibTrans" cxnId="{C732094A-5FDE-4479-ABCA-1839D36894A3}">
      <dgm:prSet/>
      <dgm:spPr>
        <a:blipFill>
          <a:blip xmlns:r="http://schemas.openxmlformats.org/officeDocument/2006/relationships" r:embed="rId7">
            <a:extLst>
              <a:ext uri="{28A0092B-C50C-407E-A947-70E740481C1C}">
                <a14:useLocalDpi xmlns:a14="http://schemas.microsoft.com/office/drawing/2010/main" val="0"/>
              </a:ext>
            </a:extLst>
          </a:blip>
          <a:srcRect/>
          <a:stretch>
            <a:fillRect l="-24000" r="-24000"/>
          </a:stretch>
        </a:blipFill>
      </dgm:spPr>
      <dgm:t>
        <a:bodyPr/>
        <a:lstStyle/>
        <a:p>
          <a:endParaRPr lang="en-US"/>
        </a:p>
      </dgm:t>
    </dgm:pt>
    <dgm:pt modelId="{0D06913F-21D2-4785-9DFE-69F88391DA28}">
      <dgm:prSet custT="1"/>
      <dgm:spPr/>
      <dgm:t>
        <a:bodyPr/>
        <a:lstStyle/>
        <a:p>
          <a:r>
            <a:rPr lang="en-US" sz="2400" spc="-150" dirty="0" err="1" smtClean="0">
              <a:solidFill>
                <a:srgbClr val="7030A0"/>
              </a:solidFill>
              <a:latin typeface="Kalpurush" pitchFamily="2" charset="0"/>
              <a:cs typeface="Kalpurush" pitchFamily="2" charset="0"/>
            </a:rPr>
            <a:t>মোট</a:t>
          </a:r>
          <a:r>
            <a:rPr lang="en-US" sz="2400" spc="-150" dirty="0" smtClean="0">
              <a:solidFill>
                <a:srgbClr val="7030A0"/>
              </a:solidFill>
              <a:latin typeface="Kalpurush" pitchFamily="2" charset="0"/>
              <a:cs typeface="Kalpurush" pitchFamily="2" charset="0"/>
            </a:rPr>
            <a:t> </a:t>
          </a:r>
          <a:r>
            <a:rPr lang="en-US" sz="2400" spc="-150" dirty="0" err="1" smtClean="0">
              <a:solidFill>
                <a:srgbClr val="7030A0"/>
              </a:solidFill>
              <a:latin typeface="Kalpurush" pitchFamily="2" charset="0"/>
              <a:cs typeface="Kalpurush" pitchFamily="2" charset="0"/>
            </a:rPr>
            <a:t>শিক্ষার্থীঃ</a:t>
          </a:r>
          <a:r>
            <a:rPr lang="en-US" sz="2400" spc="-150" dirty="0" smtClean="0">
              <a:solidFill>
                <a:srgbClr val="7030A0"/>
              </a:solidFill>
              <a:latin typeface="Kalpurush" pitchFamily="2" charset="0"/>
              <a:cs typeface="Kalpurush" pitchFamily="2" charset="0"/>
            </a:rPr>
            <a:t> ০০০</a:t>
          </a:r>
        </a:p>
      </dgm:t>
    </dgm:pt>
    <dgm:pt modelId="{C333C6BD-1A4B-4377-94F7-30B45ACCA2D8}" type="parTrans" cxnId="{3A4F97D4-EF8A-4111-A1D2-88B9D674945B}">
      <dgm:prSet/>
      <dgm:spPr/>
      <dgm:t>
        <a:bodyPr/>
        <a:lstStyle/>
        <a:p>
          <a:endParaRPr lang="en-US"/>
        </a:p>
      </dgm:t>
    </dgm:pt>
    <dgm:pt modelId="{B97889A3-2FFC-4D1F-811B-547B432ED996}" type="sibTrans" cxnId="{3A4F97D4-EF8A-4111-A1D2-88B9D674945B}">
      <dgm:prSet/>
      <dgm:spPr>
        <a:blipFill>
          <a:blip xmlns:r="http://schemas.openxmlformats.org/officeDocument/2006/relationships" r:embed="rId8">
            <a:extLst>
              <a:ext uri="{28A0092B-C50C-407E-A947-70E740481C1C}">
                <a14:useLocalDpi xmlns:a14="http://schemas.microsoft.com/office/drawing/2010/main" val="0"/>
              </a:ext>
            </a:extLst>
          </a:blip>
          <a:srcRect/>
          <a:stretch>
            <a:fillRect l="-46000" r="-46000"/>
          </a:stretch>
        </a:blipFill>
      </dgm:spPr>
      <dgm:t>
        <a:bodyPr/>
        <a:lstStyle/>
        <a:p>
          <a:endParaRPr lang="en-US"/>
        </a:p>
      </dgm:t>
    </dgm:pt>
    <dgm:pt modelId="{8FC6E2E6-C611-4F61-AE78-4326CF89BE7D}">
      <dgm:prSet custT="1"/>
      <dgm:spPr/>
      <dgm:t>
        <a:bodyPr/>
        <a:lstStyle/>
        <a:p>
          <a:r>
            <a:rPr lang="en-US" sz="2400" spc="-150" dirty="0" err="1" smtClean="0">
              <a:solidFill>
                <a:srgbClr val="7030A0"/>
              </a:solidFill>
              <a:latin typeface="Kalpurush" pitchFamily="2" charset="0"/>
              <a:cs typeface="Kalpurush" pitchFamily="2" charset="0"/>
            </a:rPr>
            <a:t>উপস্থিত</a:t>
          </a:r>
          <a:r>
            <a:rPr lang="en-US" sz="2400" spc="-150" dirty="0" smtClean="0">
              <a:solidFill>
                <a:srgbClr val="7030A0"/>
              </a:solidFill>
              <a:latin typeface="Kalpurush" pitchFamily="2" charset="0"/>
              <a:cs typeface="Kalpurush" pitchFamily="2" charset="0"/>
            </a:rPr>
            <a:t> </a:t>
          </a:r>
          <a:r>
            <a:rPr lang="en-US" sz="2400" spc="-150" dirty="0" err="1" smtClean="0">
              <a:solidFill>
                <a:srgbClr val="7030A0"/>
              </a:solidFill>
              <a:latin typeface="Kalpurush" pitchFamily="2" charset="0"/>
              <a:cs typeface="Kalpurush" pitchFamily="2" charset="0"/>
            </a:rPr>
            <a:t>শিক্ষার্থীঃ</a:t>
          </a:r>
          <a:r>
            <a:rPr lang="en-US" sz="2400" spc="-150" dirty="0" smtClean="0">
              <a:solidFill>
                <a:srgbClr val="7030A0"/>
              </a:solidFill>
              <a:latin typeface="Kalpurush" pitchFamily="2" charset="0"/>
              <a:cs typeface="Kalpurush" pitchFamily="2" charset="0"/>
            </a:rPr>
            <a:t> ০০০</a:t>
          </a:r>
        </a:p>
      </dgm:t>
    </dgm:pt>
    <dgm:pt modelId="{10D4147B-C1F1-4B9A-91C5-8414F91A817F}" type="parTrans" cxnId="{DD745985-4391-4A8C-B1A1-B6D595C5983D}">
      <dgm:prSet/>
      <dgm:spPr/>
      <dgm:t>
        <a:bodyPr/>
        <a:lstStyle/>
        <a:p>
          <a:endParaRPr lang="en-US"/>
        </a:p>
      </dgm:t>
    </dgm:pt>
    <dgm:pt modelId="{E5871575-714F-4304-BA44-785C2C54BAE0}" type="sibTrans" cxnId="{DD745985-4391-4A8C-B1A1-B6D595C5983D}">
      <dgm:prSet/>
      <dgm:spPr>
        <a:blipFill>
          <a:blip xmlns:r="http://schemas.openxmlformats.org/officeDocument/2006/relationships" r:embed="rId9">
            <a:extLst>
              <a:ext uri="{28A0092B-C50C-407E-A947-70E740481C1C}">
                <a14:useLocalDpi xmlns:a14="http://schemas.microsoft.com/office/drawing/2010/main" val="0"/>
              </a:ext>
            </a:extLst>
          </a:blip>
          <a:srcRect/>
          <a:stretch>
            <a:fillRect l="-4000" r="-4000"/>
          </a:stretch>
        </a:blipFill>
      </dgm:spPr>
      <dgm:t>
        <a:bodyPr/>
        <a:lstStyle/>
        <a:p>
          <a:endParaRPr lang="en-US"/>
        </a:p>
      </dgm:t>
    </dgm:pt>
    <dgm:pt modelId="{91B13A41-5156-4E73-933A-38B7C407AAA4}">
      <dgm:prSet custT="1"/>
      <dgm:spPr/>
      <dgm:t>
        <a:bodyPr/>
        <a:lstStyle/>
        <a:p>
          <a:r>
            <a:rPr lang="en-US" sz="2400" spc="-150" dirty="0" err="1" smtClean="0">
              <a:solidFill>
                <a:srgbClr val="7030A0"/>
              </a:solidFill>
              <a:latin typeface="Kalpurush" pitchFamily="2" charset="0"/>
              <a:cs typeface="Kalpurush" pitchFamily="2" charset="0"/>
            </a:rPr>
            <a:t>তারিখঃ</a:t>
          </a:r>
          <a:r>
            <a:rPr lang="en-US" sz="2400" spc="-150" dirty="0" smtClean="0">
              <a:solidFill>
                <a:srgbClr val="7030A0"/>
              </a:solidFill>
              <a:latin typeface="Kalpurush" pitchFamily="2" charset="0"/>
              <a:cs typeface="Kalpurush" pitchFamily="2" charset="0"/>
            </a:rPr>
            <a:t> ০৮/০৭/২০১৯</a:t>
          </a:r>
        </a:p>
      </dgm:t>
    </dgm:pt>
    <dgm:pt modelId="{73F3A785-DBDF-4331-8CA6-C5706115A1A6}" type="parTrans" cxnId="{666D2786-DB69-42E9-802D-E5517E74FFBA}">
      <dgm:prSet/>
      <dgm:spPr/>
      <dgm:t>
        <a:bodyPr/>
        <a:lstStyle/>
        <a:p>
          <a:endParaRPr lang="en-US"/>
        </a:p>
      </dgm:t>
    </dgm:pt>
    <dgm:pt modelId="{E4C585BF-666E-4295-BE54-40C9D1150A8A}" type="sibTrans" cxnId="{666D2786-DB69-42E9-802D-E5517E74FFBA}">
      <dgm:prSet/>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t="-29000" b="-29000"/>
          </a:stretch>
        </a:blipFill>
      </dgm:spPr>
      <dgm:t>
        <a:bodyPr/>
        <a:lstStyle/>
        <a:p>
          <a:endParaRPr lang="en-US"/>
        </a:p>
      </dgm:t>
    </dgm:pt>
    <dgm:pt modelId="{9119A79C-F586-42DE-9FE7-F55AB112F5F1}">
      <dgm:prSet custT="1"/>
      <dgm:spPr/>
      <dgm:t>
        <a:bodyPr/>
        <a:lstStyle/>
        <a:p>
          <a:r>
            <a:rPr lang="en-US" sz="2400" spc="-150" dirty="0" err="1" smtClean="0">
              <a:solidFill>
                <a:srgbClr val="7030A0"/>
              </a:solidFill>
              <a:latin typeface="Kalpurush" pitchFamily="2" charset="0"/>
              <a:cs typeface="Kalpurush" pitchFamily="2" charset="0"/>
            </a:rPr>
            <a:t>সময়ঃ</a:t>
          </a:r>
          <a:r>
            <a:rPr lang="en-US" sz="2400" spc="-150" dirty="0" smtClean="0">
              <a:solidFill>
                <a:srgbClr val="7030A0"/>
              </a:solidFill>
              <a:latin typeface="Kalpurush" pitchFamily="2" charset="0"/>
              <a:cs typeface="Kalpurush" pitchFamily="2" charset="0"/>
            </a:rPr>
            <a:t> </a:t>
          </a:r>
          <a:r>
            <a:rPr lang="en-US" sz="2400" spc="-150" dirty="0" err="1" smtClean="0">
              <a:solidFill>
                <a:srgbClr val="7030A0"/>
              </a:solidFill>
              <a:latin typeface="Kalpurush" pitchFamily="2" charset="0"/>
              <a:cs typeface="Kalpurush" pitchFamily="2" charset="0"/>
            </a:rPr>
            <a:t>সকাল</a:t>
          </a:r>
          <a:r>
            <a:rPr lang="en-US" sz="2400" spc="-150" dirty="0" smtClean="0">
              <a:solidFill>
                <a:srgbClr val="7030A0"/>
              </a:solidFill>
              <a:latin typeface="Kalpurush" pitchFamily="2" charset="0"/>
              <a:cs typeface="Kalpurush" pitchFamily="2" charset="0"/>
            </a:rPr>
            <a:t> ১১টা </a:t>
          </a:r>
          <a:endParaRPr lang="bn-IN" sz="2400" spc="-150" dirty="0">
            <a:solidFill>
              <a:srgbClr val="7030A0"/>
            </a:solidFill>
            <a:latin typeface="Kalpurush" pitchFamily="2" charset="0"/>
            <a:cs typeface="Kalpurush" pitchFamily="2" charset="0"/>
          </a:endParaRPr>
        </a:p>
      </dgm:t>
    </dgm:pt>
    <dgm:pt modelId="{DFA066FF-B1A1-4A7C-A104-EF54C23DD7D5}" type="parTrans" cxnId="{261BAC77-392E-4F37-A54F-82EDD28397FA}">
      <dgm:prSet/>
      <dgm:spPr/>
      <dgm:t>
        <a:bodyPr/>
        <a:lstStyle/>
        <a:p>
          <a:endParaRPr lang="en-US"/>
        </a:p>
      </dgm:t>
    </dgm:pt>
    <dgm:pt modelId="{8410CE09-085B-4849-A5B4-E92DCC67AC74}" type="sibTrans" cxnId="{261BAC77-392E-4F37-A54F-82EDD28397FA}">
      <dgm:prSet/>
      <dgm:spPr>
        <a:blipFill>
          <a:blip xmlns:r="http://schemas.openxmlformats.org/officeDocument/2006/relationships" r:embed="rId11" cstate="print">
            <a:extLst>
              <a:ext uri="{28A0092B-C50C-407E-A947-70E740481C1C}">
                <a14:useLocalDpi xmlns:a14="http://schemas.microsoft.com/office/drawing/2010/main" val="0"/>
              </a:ext>
            </a:extLst>
          </a:blip>
          <a:srcRect/>
          <a:stretch>
            <a:fillRect t="-31000" b="-31000"/>
          </a:stretch>
        </a:blipFill>
      </dgm:spPr>
      <dgm:t>
        <a:bodyPr/>
        <a:lstStyle/>
        <a:p>
          <a:endParaRPr lang="en-US"/>
        </a:p>
      </dgm:t>
    </dgm:pt>
    <dgm:pt modelId="{2531E6A3-70AA-4B2F-927F-234E09D0D71D}" type="pres">
      <dgm:prSet presAssocID="{C767E17F-007A-489B-AF8F-1478E14ABABB}" presName="Name0" presStyleCnt="0">
        <dgm:presLayoutVars>
          <dgm:chMax val="21"/>
          <dgm:chPref val="21"/>
        </dgm:presLayoutVars>
      </dgm:prSet>
      <dgm:spPr/>
      <dgm:t>
        <a:bodyPr/>
        <a:lstStyle/>
        <a:p>
          <a:endParaRPr lang="en-US"/>
        </a:p>
      </dgm:t>
    </dgm:pt>
    <dgm:pt modelId="{E073C302-6713-4A02-98A0-A2298F908445}" type="pres">
      <dgm:prSet presAssocID="{026FFB14-3415-473D-B454-CA4B04F2DFE1}" presName="text1" presStyleCnt="0"/>
      <dgm:spPr/>
    </dgm:pt>
    <dgm:pt modelId="{B361CC3F-1B05-4139-8A08-C478C7A1B14E}" type="pres">
      <dgm:prSet presAssocID="{026FFB14-3415-473D-B454-CA4B04F2DFE1}" presName="textRepeatNode" presStyleLbl="alignNode1" presStyleIdx="0" presStyleCnt="9" custLinFactX="30778" custLinFactNeighborX="100000" custLinFactNeighborY="-7397">
        <dgm:presLayoutVars>
          <dgm:chMax val="0"/>
          <dgm:chPref val="0"/>
          <dgm:bulletEnabled val="1"/>
        </dgm:presLayoutVars>
      </dgm:prSet>
      <dgm:spPr/>
      <dgm:t>
        <a:bodyPr/>
        <a:lstStyle/>
        <a:p>
          <a:endParaRPr lang="en-US"/>
        </a:p>
      </dgm:t>
    </dgm:pt>
    <dgm:pt modelId="{4BCF7E0B-0D6E-4164-B2EB-A17C685759EE}" type="pres">
      <dgm:prSet presAssocID="{026FFB14-3415-473D-B454-CA4B04F2DFE1}" presName="textaccent1" presStyleCnt="0"/>
      <dgm:spPr/>
    </dgm:pt>
    <dgm:pt modelId="{2A4FEB41-1B06-438B-A810-3D032B28F9CE}" type="pres">
      <dgm:prSet presAssocID="{026FFB14-3415-473D-B454-CA4B04F2DFE1}" presName="accentRepeatNode" presStyleLbl="solidAlignAcc1" presStyleIdx="0" presStyleCnt="18" custLinFactX="502391" custLinFactY="500000" custLinFactNeighborX="600000" custLinFactNeighborY="556935"/>
      <dgm:spPr>
        <a:solidFill>
          <a:srgbClr val="FFFF00"/>
        </a:solidFill>
      </dgm:spPr>
    </dgm:pt>
    <dgm:pt modelId="{DC2D9D5F-23AA-4A02-87A4-F5006709084C}" type="pres">
      <dgm:prSet presAssocID="{AC33CDA6-65EF-4114-9605-5F8878B53834}" presName="image1" presStyleCnt="0"/>
      <dgm:spPr/>
    </dgm:pt>
    <dgm:pt modelId="{E8608895-3301-4C6A-BD27-12622B5CC32D}" type="pres">
      <dgm:prSet presAssocID="{AC33CDA6-65EF-4114-9605-5F8878B53834}" presName="imageRepeatNode" presStyleLbl="alignAcc1" presStyleIdx="0" presStyleCnt="9" custLinFactNeighborX="10031" custLinFactNeighborY="-89983"/>
      <dgm:spPr/>
      <dgm:t>
        <a:bodyPr/>
        <a:lstStyle/>
        <a:p>
          <a:endParaRPr lang="en-US"/>
        </a:p>
      </dgm:t>
    </dgm:pt>
    <dgm:pt modelId="{71D425C7-7866-414E-A7BE-91DD5605D79E}" type="pres">
      <dgm:prSet presAssocID="{AC33CDA6-65EF-4114-9605-5F8878B53834}" presName="imageaccent1" presStyleCnt="0"/>
      <dgm:spPr/>
    </dgm:pt>
    <dgm:pt modelId="{6C73B4A3-E57D-42DF-B854-F84C37DFC560}" type="pres">
      <dgm:prSet presAssocID="{AC33CDA6-65EF-4114-9605-5F8878B53834}" presName="accentRepeatNode" presStyleLbl="solidAlignAcc1" presStyleIdx="1" presStyleCnt="18" custLinFactX="-54035" custLinFactY="-328497" custLinFactNeighborX="-100000" custLinFactNeighborY="-400000"/>
      <dgm:spPr>
        <a:solidFill>
          <a:srgbClr val="FFFF00"/>
        </a:solidFill>
      </dgm:spPr>
      <dgm:t>
        <a:bodyPr/>
        <a:lstStyle/>
        <a:p>
          <a:endParaRPr lang="en-US"/>
        </a:p>
      </dgm:t>
    </dgm:pt>
    <dgm:pt modelId="{136BA631-14E7-4BE4-AE06-341BA5BCBB53}" type="pres">
      <dgm:prSet presAssocID="{CE4F601E-64BC-4822-901C-E6D0E5754C13}" presName="text2" presStyleCnt="0"/>
      <dgm:spPr/>
    </dgm:pt>
    <dgm:pt modelId="{8E26318A-2C05-4CE5-BD2A-88B82460D889}" type="pres">
      <dgm:prSet presAssocID="{CE4F601E-64BC-4822-901C-E6D0E5754C13}" presName="textRepeatNode" presStyleLbl="alignNode1" presStyleIdx="1" presStyleCnt="9" custScaleX="226688" custScaleY="124820" custLinFactNeighborX="-71068" custLinFactNeighborY="-11920">
        <dgm:presLayoutVars>
          <dgm:chMax val="0"/>
          <dgm:chPref val="0"/>
          <dgm:bulletEnabled val="1"/>
        </dgm:presLayoutVars>
      </dgm:prSet>
      <dgm:spPr/>
      <dgm:t>
        <a:bodyPr/>
        <a:lstStyle/>
        <a:p>
          <a:endParaRPr lang="en-US"/>
        </a:p>
      </dgm:t>
    </dgm:pt>
    <dgm:pt modelId="{3AA9D1C0-0ABB-4EA5-AF8E-9F6AE8294F63}" type="pres">
      <dgm:prSet presAssocID="{CE4F601E-64BC-4822-901C-E6D0E5754C13}" presName="textaccent2" presStyleCnt="0"/>
      <dgm:spPr/>
    </dgm:pt>
    <dgm:pt modelId="{AB529C07-369E-4AE9-9805-89E426CB18B6}" type="pres">
      <dgm:prSet presAssocID="{CE4F601E-64BC-4822-901C-E6D0E5754C13}" presName="accentRepeatNode" presStyleLbl="solidAlignAcc1" presStyleIdx="2" presStyleCnt="18" custLinFactX="-900000" custLinFactY="-625515" custLinFactNeighborX="-910750" custLinFactNeighborY="-700000"/>
      <dgm:spPr>
        <a:solidFill>
          <a:srgbClr val="FFFF00"/>
        </a:solidFill>
      </dgm:spPr>
    </dgm:pt>
    <dgm:pt modelId="{186E2DCE-B146-4C0E-A183-36EA835DB4E6}" type="pres">
      <dgm:prSet presAssocID="{322B9753-178A-4CE2-9805-2E4B6F9DF0F6}" presName="image2" presStyleCnt="0"/>
      <dgm:spPr/>
    </dgm:pt>
    <dgm:pt modelId="{E1A33494-3888-4756-AFD2-511BD42910F8}" type="pres">
      <dgm:prSet presAssocID="{322B9753-178A-4CE2-9805-2E4B6F9DF0F6}" presName="imageRepeatNode" presStyleLbl="alignAcc1" presStyleIdx="1" presStyleCnt="9" custScaleX="110000" custScaleY="110000" custLinFactX="-100000" custLinFactNeighborX="-164512" custLinFactNeighborY="3177"/>
      <dgm:spPr/>
      <dgm:t>
        <a:bodyPr/>
        <a:lstStyle/>
        <a:p>
          <a:endParaRPr lang="en-US"/>
        </a:p>
      </dgm:t>
    </dgm:pt>
    <dgm:pt modelId="{16163830-1E5D-4494-9865-0612282971AB}" type="pres">
      <dgm:prSet presAssocID="{322B9753-178A-4CE2-9805-2E4B6F9DF0F6}" presName="imageaccent2" presStyleCnt="0"/>
      <dgm:spPr/>
    </dgm:pt>
    <dgm:pt modelId="{101D261D-C329-4CDD-91B8-7A05D4DEC795}" type="pres">
      <dgm:prSet presAssocID="{322B9753-178A-4CE2-9805-2E4B6F9DF0F6}" presName="accentRepeatNode" presStyleLbl="solidAlignAcc1" presStyleIdx="3" presStyleCnt="18" custLinFactX="-200000" custLinFactY="179982" custLinFactNeighborX="-224377" custLinFactNeighborY="200000"/>
      <dgm:spPr>
        <a:solidFill>
          <a:srgbClr val="FFFF00"/>
        </a:solidFill>
      </dgm:spPr>
    </dgm:pt>
    <dgm:pt modelId="{07C540B4-BC55-42C9-86BB-FCBC78A4A072}" type="pres">
      <dgm:prSet presAssocID="{424E9A72-49C2-40FB-81BA-9373B39600DE}" presName="text3" presStyleCnt="0"/>
      <dgm:spPr/>
    </dgm:pt>
    <dgm:pt modelId="{83CB4BD6-1B21-4C9C-A0D7-A99FD262372D}" type="pres">
      <dgm:prSet presAssocID="{424E9A72-49C2-40FB-81BA-9373B39600DE}" presName="textRepeatNode" presStyleLbl="alignNode1" presStyleIdx="2" presStyleCnt="9" custScaleX="192764" custScaleY="128019" custLinFactX="38050" custLinFactNeighborX="100000" custLinFactNeighborY="-39650">
        <dgm:presLayoutVars>
          <dgm:chMax val="0"/>
          <dgm:chPref val="0"/>
          <dgm:bulletEnabled val="1"/>
        </dgm:presLayoutVars>
      </dgm:prSet>
      <dgm:spPr/>
      <dgm:t>
        <a:bodyPr/>
        <a:lstStyle/>
        <a:p>
          <a:endParaRPr lang="en-US"/>
        </a:p>
      </dgm:t>
    </dgm:pt>
    <dgm:pt modelId="{FB2F466B-F4E6-4623-B1EB-76C7F034BF4A}" type="pres">
      <dgm:prSet presAssocID="{424E9A72-49C2-40FB-81BA-9373B39600DE}" presName="textaccent3" presStyleCnt="0"/>
      <dgm:spPr/>
    </dgm:pt>
    <dgm:pt modelId="{284C4249-B3FB-47F8-AFB9-2FB1462829F4}" type="pres">
      <dgm:prSet presAssocID="{424E9A72-49C2-40FB-81BA-9373B39600DE}" presName="accentRepeatNode" presStyleLbl="solidAlignAcc1" presStyleIdx="4" presStyleCnt="18"/>
      <dgm:spPr/>
    </dgm:pt>
    <dgm:pt modelId="{9CBFF58C-4F95-4938-9775-2EE36DE49A12}" type="pres">
      <dgm:prSet presAssocID="{4BCD8091-D35F-462D-B62A-196A4D191936}" presName="image3" presStyleCnt="0"/>
      <dgm:spPr/>
    </dgm:pt>
    <dgm:pt modelId="{7DD5A26F-1A74-4D1E-B2AF-346C5E943297}" type="pres">
      <dgm:prSet presAssocID="{4BCD8091-D35F-462D-B62A-196A4D191936}" presName="imageRepeatNode" presStyleLbl="alignAcc1" presStyleIdx="2" presStyleCnt="9" custScaleX="110000" custScaleY="110000" custLinFactNeighborX="-69612" custLinFactNeighborY="-8876"/>
      <dgm:spPr/>
      <dgm:t>
        <a:bodyPr/>
        <a:lstStyle/>
        <a:p>
          <a:endParaRPr lang="en-US"/>
        </a:p>
      </dgm:t>
    </dgm:pt>
    <dgm:pt modelId="{E21D51AC-C38D-4527-BB43-74F2EEA959FD}" type="pres">
      <dgm:prSet presAssocID="{4BCD8091-D35F-462D-B62A-196A4D191936}" presName="imageaccent3" presStyleCnt="0"/>
      <dgm:spPr/>
    </dgm:pt>
    <dgm:pt modelId="{0CAE34F3-DDCA-4C20-848F-5CA2A373E6C2}" type="pres">
      <dgm:prSet presAssocID="{4BCD8091-D35F-462D-B62A-196A4D191936}" presName="accentRepeatNode" presStyleLbl="solidAlignAcc1" presStyleIdx="5" presStyleCnt="18" custLinFactX="400000" custLinFactNeighborX="470534" custLinFactNeighborY="84644"/>
      <dgm:spPr/>
    </dgm:pt>
    <dgm:pt modelId="{E73B89DB-7A63-421D-B429-95231A720F21}" type="pres">
      <dgm:prSet presAssocID="{7BEB7FB7-750B-47A0-BDB8-990B5CC38869}" presName="text4" presStyleCnt="0"/>
      <dgm:spPr/>
    </dgm:pt>
    <dgm:pt modelId="{470664BE-A62D-44B1-B8F0-561989C63842}" type="pres">
      <dgm:prSet presAssocID="{7BEB7FB7-750B-47A0-BDB8-990B5CC38869}" presName="textRepeatNode" presStyleLbl="alignNode1" presStyleIdx="3" presStyleCnt="9">
        <dgm:presLayoutVars>
          <dgm:chMax val="0"/>
          <dgm:chPref val="0"/>
          <dgm:bulletEnabled val="1"/>
        </dgm:presLayoutVars>
      </dgm:prSet>
      <dgm:spPr/>
      <dgm:t>
        <a:bodyPr/>
        <a:lstStyle/>
        <a:p>
          <a:endParaRPr lang="en-US"/>
        </a:p>
      </dgm:t>
    </dgm:pt>
    <dgm:pt modelId="{7D4FDBB8-584D-4037-8F5B-F47ED65442DB}" type="pres">
      <dgm:prSet presAssocID="{7BEB7FB7-750B-47A0-BDB8-990B5CC38869}" presName="textaccent4" presStyleCnt="0"/>
      <dgm:spPr/>
    </dgm:pt>
    <dgm:pt modelId="{62E6EFD6-C706-47D1-9540-3399B7F58FDC}" type="pres">
      <dgm:prSet presAssocID="{7BEB7FB7-750B-47A0-BDB8-990B5CC38869}" presName="accentRepeatNode" presStyleLbl="solidAlignAcc1" presStyleIdx="6" presStyleCnt="18"/>
      <dgm:spPr/>
    </dgm:pt>
    <dgm:pt modelId="{C2A8202B-34A9-41EA-9DA8-B83DB5BC500C}" type="pres">
      <dgm:prSet presAssocID="{163CF79C-1F2E-4570-AE00-AE74006F4EDA}" presName="image4" presStyleCnt="0"/>
      <dgm:spPr/>
    </dgm:pt>
    <dgm:pt modelId="{F3CAC79C-7DC8-42EC-85BF-4C7BCA5E4063}" type="pres">
      <dgm:prSet presAssocID="{163CF79C-1F2E-4570-AE00-AE74006F4EDA}" presName="imageRepeatNode" presStyleLbl="alignAcc1" presStyleIdx="3" presStyleCnt="9"/>
      <dgm:spPr/>
      <dgm:t>
        <a:bodyPr/>
        <a:lstStyle/>
        <a:p>
          <a:endParaRPr lang="en-US"/>
        </a:p>
      </dgm:t>
    </dgm:pt>
    <dgm:pt modelId="{640925D3-FAE2-488A-9F81-82C4D55B75E4}" type="pres">
      <dgm:prSet presAssocID="{163CF79C-1F2E-4570-AE00-AE74006F4EDA}" presName="imageaccent4" presStyleCnt="0"/>
      <dgm:spPr/>
    </dgm:pt>
    <dgm:pt modelId="{E03EF1BD-5B56-4A1D-9F9E-8BB5944B1FA5}" type="pres">
      <dgm:prSet presAssocID="{163CF79C-1F2E-4570-AE00-AE74006F4EDA}" presName="accentRepeatNode" presStyleLbl="solidAlignAcc1" presStyleIdx="7" presStyleCnt="18"/>
      <dgm:spPr/>
    </dgm:pt>
    <dgm:pt modelId="{7A5D27F3-CCD1-4F95-AF21-09AC8A89CADE}" type="pres">
      <dgm:prSet presAssocID="{712C74BB-9133-449A-B31A-5D2058B12A7E}" presName="text5" presStyleCnt="0"/>
      <dgm:spPr/>
    </dgm:pt>
    <dgm:pt modelId="{1EC43197-CBF7-4736-ADB2-C17A2AFF5434}" type="pres">
      <dgm:prSet presAssocID="{712C74BB-9133-449A-B31A-5D2058B12A7E}" presName="textRepeatNode" presStyleLbl="alignNode1" presStyleIdx="4" presStyleCnt="9">
        <dgm:presLayoutVars>
          <dgm:chMax val="0"/>
          <dgm:chPref val="0"/>
          <dgm:bulletEnabled val="1"/>
        </dgm:presLayoutVars>
      </dgm:prSet>
      <dgm:spPr/>
      <dgm:t>
        <a:bodyPr/>
        <a:lstStyle/>
        <a:p>
          <a:endParaRPr lang="en-US"/>
        </a:p>
      </dgm:t>
    </dgm:pt>
    <dgm:pt modelId="{EA71C12F-1A55-4E78-A85E-2FD965A14238}" type="pres">
      <dgm:prSet presAssocID="{712C74BB-9133-449A-B31A-5D2058B12A7E}" presName="textaccent5" presStyleCnt="0"/>
      <dgm:spPr/>
    </dgm:pt>
    <dgm:pt modelId="{7A0C4789-1E91-410F-8351-983D0B2D3A2B}" type="pres">
      <dgm:prSet presAssocID="{712C74BB-9133-449A-B31A-5D2058B12A7E}" presName="accentRepeatNode" presStyleLbl="solidAlignAcc1" presStyleIdx="8" presStyleCnt="18"/>
      <dgm:spPr/>
    </dgm:pt>
    <dgm:pt modelId="{30F1F8E0-1EEA-44A4-852F-4E748B0BA099}" type="pres">
      <dgm:prSet presAssocID="{B88A7F5C-E3E2-4E9A-A635-1A5A332F19A5}" presName="image5" presStyleCnt="0"/>
      <dgm:spPr/>
    </dgm:pt>
    <dgm:pt modelId="{C0F206E5-C3F3-4775-9199-BE279CDE4E46}" type="pres">
      <dgm:prSet presAssocID="{B88A7F5C-E3E2-4E9A-A635-1A5A332F19A5}" presName="imageRepeatNode" presStyleLbl="alignAcc1" presStyleIdx="4" presStyleCnt="9" custLinFactNeighborX="99463" custLinFactNeighborY="52188"/>
      <dgm:spPr/>
      <dgm:t>
        <a:bodyPr/>
        <a:lstStyle/>
        <a:p>
          <a:endParaRPr lang="en-US"/>
        </a:p>
      </dgm:t>
    </dgm:pt>
    <dgm:pt modelId="{65DB2EA5-B4D6-440C-BEDA-FFC0073593EC}" type="pres">
      <dgm:prSet presAssocID="{B88A7F5C-E3E2-4E9A-A635-1A5A332F19A5}" presName="imageaccent5" presStyleCnt="0"/>
      <dgm:spPr/>
    </dgm:pt>
    <dgm:pt modelId="{F981B320-D817-4EBA-BB36-BFA87F17143B}" type="pres">
      <dgm:prSet presAssocID="{B88A7F5C-E3E2-4E9A-A635-1A5A332F19A5}" presName="accentRepeatNode" presStyleLbl="solidAlignAcc1" presStyleIdx="9" presStyleCnt="18"/>
      <dgm:spPr/>
    </dgm:pt>
    <dgm:pt modelId="{7F9AAA40-550E-4786-8594-911A8DCF8843}" type="pres">
      <dgm:prSet presAssocID="{0D06913F-21D2-4785-9DFE-69F88391DA28}" presName="text6" presStyleCnt="0"/>
      <dgm:spPr/>
    </dgm:pt>
    <dgm:pt modelId="{C086FE0D-8F74-4C07-8152-0CDEAEB746C5}" type="pres">
      <dgm:prSet presAssocID="{0D06913F-21D2-4785-9DFE-69F88391DA28}" presName="textRepeatNode" presStyleLbl="alignNode1" presStyleIdx="5" presStyleCnt="9">
        <dgm:presLayoutVars>
          <dgm:chMax val="0"/>
          <dgm:chPref val="0"/>
          <dgm:bulletEnabled val="1"/>
        </dgm:presLayoutVars>
      </dgm:prSet>
      <dgm:spPr/>
      <dgm:t>
        <a:bodyPr/>
        <a:lstStyle/>
        <a:p>
          <a:endParaRPr lang="en-US"/>
        </a:p>
      </dgm:t>
    </dgm:pt>
    <dgm:pt modelId="{D2B45F6B-A1D9-4A3C-8CF4-AC0574F4A90C}" type="pres">
      <dgm:prSet presAssocID="{0D06913F-21D2-4785-9DFE-69F88391DA28}" presName="textaccent6" presStyleCnt="0"/>
      <dgm:spPr/>
    </dgm:pt>
    <dgm:pt modelId="{D5DF5157-74C8-4189-BC1C-3A514AA514A2}" type="pres">
      <dgm:prSet presAssocID="{0D06913F-21D2-4785-9DFE-69F88391DA28}" presName="accentRepeatNode" presStyleLbl="solidAlignAcc1" presStyleIdx="10" presStyleCnt="18"/>
      <dgm:spPr/>
    </dgm:pt>
    <dgm:pt modelId="{E60949A6-B06E-46ED-82DA-F5DD7A29BCB3}" type="pres">
      <dgm:prSet presAssocID="{B97889A3-2FFC-4D1F-811B-547B432ED996}" presName="image6" presStyleCnt="0"/>
      <dgm:spPr/>
    </dgm:pt>
    <dgm:pt modelId="{A2804707-90D9-4D24-AB6C-152A3BE130E2}" type="pres">
      <dgm:prSet presAssocID="{B97889A3-2FFC-4D1F-811B-547B432ED996}" presName="imageRepeatNode" presStyleLbl="alignAcc1" presStyleIdx="5" presStyleCnt="9" custLinFactX="-100000" custLinFactNeighborX="-135720" custLinFactNeighborY="-52568"/>
      <dgm:spPr/>
      <dgm:t>
        <a:bodyPr/>
        <a:lstStyle/>
        <a:p>
          <a:endParaRPr lang="en-US"/>
        </a:p>
      </dgm:t>
    </dgm:pt>
    <dgm:pt modelId="{43902C6C-5A6A-4E3D-A7FB-74583CC59FBB}" type="pres">
      <dgm:prSet presAssocID="{B97889A3-2FFC-4D1F-811B-547B432ED996}" presName="imageaccent6" presStyleCnt="0"/>
      <dgm:spPr/>
    </dgm:pt>
    <dgm:pt modelId="{25EA2AE8-935B-4FF3-B84B-DA34EFE3A411}" type="pres">
      <dgm:prSet presAssocID="{B97889A3-2FFC-4D1F-811B-547B432ED996}" presName="accentRepeatNode" presStyleLbl="solidAlignAcc1" presStyleIdx="11" presStyleCnt="18"/>
      <dgm:spPr/>
    </dgm:pt>
    <dgm:pt modelId="{0EC0DDA9-239A-44E6-B2EA-854914908EF3}" type="pres">
      <dgm:prSet presAssocID="{8FC6E2E6-C611-4F61-AE78-4326CF89BE7D}" presName="text7" presStyleCnt="0"/>
      <dgm:spPr/>
    </dgm:pt>
    <dgm:pt modelId="{8217566D-15F4-4EAA-843A-2CDDA0E21A9E}" type="pres">
      <dgm:prSet presAssocID="{8FC6E2E6-C611-4F61-AE78-4326CF89BE7D}" presName="textRepeatNode" presStyleLbl="alignNode1" presStyleIdx="6" presStyleCnt="9" custLinFactX="100000" custLinFactNeighborX="152619" custLinFactNeighborY="47693">
        <dgm:presLayoutVars>
          <dgm:chMax val="0"/>
          <dgm:chPref val="0"/>
          <dgm:bulletEnabled val="1"/>
        </dgm:presLayoutVars>
      </dgm:prSet>
      <dgm:spPr/>
      <dgm:t>
        <a:bodyPr/>
        <a:lstStyle/>
        <a:p>
          <a:endParaRPr lang="en-US"/>
        </a:p>
      </dgm:t>
    </dgm:pt>
    <dgm:pt modelId="{18304592-7A92-4676-A04A-BAF7F19B4244}" type="pres">
      <dgm:prSet presAssocID="{8FC6E2E6-C611-4F61-AE78-4326CF89BE7D}" presName="textaccent7" presStyleCnt="0"/>
      <dgm:spPr/>
    </dgm:pt>
    <dgm:pt modelId="{8B290C0B-E966-41AB-8F44-10ED5B8A3534}" type="pres">
      <dgm:prSet presAssocID="{8FC6E2E6-C611-4F61-AE78-4326CF89BE7D}" presName="accentRepeatNode" presStyleLbl="solidAlignAcc1" presStyleIdx="12" presStyleCnt="18" custLinFactY="100000" custLinFactNeighborX="17127" custLinFactNeighborY="187548"/>
      <dgm:spPr/>
    </dgm:pt>
    <dgm:pt modelId="{0358F415-7078-4FC8-920C-A76382484C0D}" type="pres">
      <dgm:prSet presAssocID="{E5871575-714F-4304-BA44-785C2C54BAE0}" presName="image7" presStyleCnt="0"/>
      <dgm:spPr/>
    </dgm:pt>
    <dgm:pt modelId="{6818E01C-2CA0-4690-8869-E55C54D14104}" type="pres">
      <dgm:prSet presAssocID="{E5871575-714F-4304-BA44-785C2C54BAE0}" presName="imageRepeatNode" presStyleLbl="alignAcc1" presStyleIdx="6" presStyleCnt="9" custLinFactX="200000" custLinFactY="-100000" custLinFactNeighborX="201714" custLinFactNeighborY="-191813"/>
      <dgm:spPr/>
      <dgm:t>
        <a:bodyPr/>
        <a:lstStyle/>
        <a:p>
          <a:endParaRPr lang="en-US"/>
        </a:p>
      </dgm:t>
    </dgm:pt>
    <dgm:pt modelId="{358B3D46-4C64-437D-ACF4-CB1E5EABCD49}" type="pres">
      <dgm:prSet presAssocID="{E5871575-714F-4304-BA44-785C2C54BAE0}" presName="imageaccent7" presStyleCnt="0"/>
      <dgm:spPr/>
    </dgm:pt>
    <dgm:pt modelId="{7013D069-A358-42C4-B333-91BA072577C5}" type="pres">
      <dgm:prSet presAssocID="{E5871575-714F-4304-BA44-785C2C54BAE0}" presName="accentRepeatNode" presStyleLbl="solidAlignAcc1" presStyleIdx="13" presStyleCnt="18" custLinFactX="-200000" custLinFactY="100000" custLinFactNeighborX="-241926" custLinFactNeighborY="149900"/>
      <dgm:spPr/>
    </dgm:pt>
    <dgm:pt modelId="{6EC93485-BEC8-411B-8EFF-59AF78BBC566}" type="pres">
      <dgm:prSet presAssocID="{91B13A41-5156-4E73-933A-38B7C407AAA4}" presName="text8" presStyleCnt="0"/>
      <dgm:spPr/>
    </dgm:pt>
    <dgm:pt modelId="{89E44133-98A2-4265-99C7-0F8A5952C347}" type="pres">
      <dgm:prSet presAssocID="{91B13A41-5156-4E73-933A-38B7C407AAA4}" presName="textRepeatNode" presStyleLbl="alignNode1" presStyleIdx="7" presStyleCnt="9">
        <dgm:presLayoutVars>
          <dgm:chMax val="0"/>
          <dgm:chPref val="0"/>
          <dgm:bulletEnabled val="1"/>
        </dgm:presLayoutVars>
      </dgm:prSet>
      <dgm:spPr/>
      <dgm:t>
        <a:bodyPr/>
        <a:lstStyle/>
        <a:p>
          <a:endParaRPr lang="en-US"/>
        </a:p>
      </dgm:t>
    </dgm:pt>
    <dgm:pt modelId="{A3E189A5-F53C-47CD-958C-9544D0840FBE}" type="pres">
      <dgm:prSet presAssocID="{91B13A41-5156-4E73-933A-38B7C407AAA4}" presName="textaccent8" presStyleCnt="0"/>
      <dgm:spPr/>
    </dgm:pt>
    <dgm:pt modelId="{523FD474-1D24-44DC-BEF7-016662FE0E74}" type="pres">
      <dgm:prSet presAssocID="{91B13A41-5156-4E73-933A-38B7C407AAA4}" presName="accentRepeatNode" presStyleLbl="solidAlignAcc1" presStyleIdx="14" presStyleCnt="18"/>
      <dgm:spPr/>
    </dgm:pt>
    <dgm:pt modelId="{1028B4F2-B690-421D-B7D8-5970E0BF0CA9}" type="pres">
      <dgm:prSet presAssocID="{E4C585BF-666E-4295-BE54-40C9D1150A8A}" presName="image8" presStyleCnt="0"/>
      <dgm:spPr/>
    </dgm:pt>
    <dgm:pt modelId="{ECD5A062-EE36-4561-81B0-403C8163903F}" type="pres">
      <dgm:prSet presAssocID="{E4C585BF-666E-4295-BE54-40C9D1150A8A}" presName="imageRepeatNode" presStyleLbl="alignAcc1" presStyleIdx="7" presStyleCnt="9" custLinFactX="-73070" custLinFactNeighborX="-100000" custLinFactNeighborY="-8448"/>
      <dgm:spPr/>
      <dgm:t>
        <a:bodyPr/>
        <a:lstStyle/>
        <a:p>
          <a:endParaRPr lang="en-US"/>
        </a:p>
      </dgm:t>
    </dgm:pt>
    <dgm:pt modelId="{506B55BC-ABAB-4B9E-83B1-227D6ECBDC5A}" type="pres">
      <dgm:prSet presAssocID="{E4C585BF-666E-4295-BE54-40C9D1150A8A}" presName="imageaccent8" presStyleCnt="0"/>
      <dgm:spPr/>
    </dgm:pt>
    <dgm:pt modelId="{F6A94868-4832-407F-8445-5A2E940B840C}" type="pres">
      <dgm:prSet presAssocID="{E4C585BF-666E-4295-BE54-40C9D1150A8A}" presName="accentRepeatNode" presStyleLbl="solidAlignAcc1" presStyleIdx="15" presStyleCnt="18"/>
      <dgm:spPr/>
    </dgm:pt>
    <dgm:pt modelId="{053B1CF9-D61A-4ED8-B6D9-D8216D334692}" type="pres">
      <dgm:prSet presAssocID="{9119A79C-F586-42DE-9FE7-F55AB112F5F1}" presName="text9" presStyleCnt="0"/>
      <dgm:spPr/>
    </dgm:pt>
    <dgm:pt modelId="{27B4B83F-AD4C-4C3B-8B79-ABE3D2C629A6}" type="pres">
      <dgm:prSet presAssocID="{9119A79C-F586-42DE-9FE7-F55AB112F5F1}" presName="textRepeatNode" presStyleLbl="alignNode1" presStyleIdx="8" presStyleCnt="9" custLinFactNeighborX="-79138" custLinFactNeighborY="61271">
        <dgm:presLayoutVars>
          <dgm:chMax val="0"/>
          <dgm:chPref val="0"/>
          <dgm:bulletEnabled val="1"/>
        </dgm:presLayoutVars>
      </dgm:prSet>
      <dgm:spPr/>
      <dgm:t>
        <a:bodyPr/>
        <a:lstStyle/>
        <a:p>
          <a:endParaRPr lang="en-US"/>
        </a:p>
      </dgm:t>
    </dgm:pt>
    <dgm:pt modelId="{638B1CD2-A23C-411D-B531-6C8101EB96BF}" type="pres">
      <dgm:prSet presAssocID="{9119A79C-F586-42DE-9FE7-F55AB112F5F1}" presName="textaccent9" presStyleCnt="0"/>
      <dgm:spPr/>
    </dgm:pt>
    <dgm:pt modelId="{996C0271-08A2-459A-8F02-C8BB34DAFF53}" type="pres">
      <dgm:prSet presAssocID="{9119A79C-F586-42DE-9FE7-F55AB112F5F1}" presName="accentRepeatNode" presStyleLbl="solidAlignAcc1" presStyleIdx="16" presStyleCnt="18"/>
      <dgm:spPr/>
    </dgm:pt>
    <dgm:pt modelId="{C19CFDEF-253D-4425-98B0-B067871D8871}" type="pres">
      <dgm:prSet presAssocID="{8410CE09-085B-4849-A5B4-E92DCC67AC74}" presName="image9" presStyleCnt="0"/>
      <dgm:spPr/>
    </dgm:pt>
    <dgm:pt modelId="{19F91047-EBCB-406D-823E-B6879099AC9A}" type="pres">
      <dgm:prSet presAssocID="{8410CE09-085B-4849-A5B4-E92DCC67AC74}" presName="imageRepeatNode" presStyleLbl="alignAcc1" presStyleIdx="8" presStyleCnt="9" custLinFactX="-81156" custLinFactY="4167" custLinFactNeighborX="-100000" custLinFactNeighborY="100000"/>
      <dgm:spPr/>
      <dgm:t>
        <a:bodyPr/>
        <a:lstStyle/>
        <a:p>
          <a:endParaRPr lang="en-US"/>
        </a:p>
      </dgm:t>
    </dgm:pt>
    <dgm:pt modelId="{FF93631F-0F0F-4B57-9791-15E49FD2411F}" type="pres">
      <dgm:prSet presAssocID="{8410CE09-085B-4849-A5B4-E92DCC67AC74}" presName="imageaccent9" presStyleCnt="0"/>
      <dgm:spPr/>
    </dgm:pt>
    <dgm:pt modelId="{443B5E16-3C25-4E16-B020-194E565B4732}" type="pres">
      <dgm:prSet presAssocID="{8410CE09-085B-4849-A5B4-E92DCC67AC74}" presName="accentRepeatNode" presStyleLbl="solidAlignAcc1" presStyleIdx="17" presStyleCnt="18"/>
      <dgm:spPr/>
    </dgm:pt>
  </dgm:ptLst>
  <dgm:cxnLst>
    <dgm:cxn modelId="{5EA6CDE8-9DC8-4DF1-A535-7AC6D0B98174}" type="presOf" srcId="{322B9753-178A-4CE2-9805-2E4B6F9DF0F6}" destId="{E1A33494-3888-4756-AFD2-511BD42910F8}" srcOrd="0" destOrd="0" presId="urn:microsoft.com/office/officeart/2008/layout/HexagonCluster"/>
    <dgm:cxn modelId="{85695E37-AD79-4DCF-9936-690D8356ED31}" type="presOf" srcId="{8410CE09-085B-4849-A5B4-E92DCC67AC74}" destId="{19F91047-EBCB-406D-823E-B6879099AC9A}" srcOrd="0" destOrd="0" presId="urn:microsoft.com/office/officeart/2008/layout/HexagonCluster"/>
    <dgm:cxn modelId="{3A4F97D4-EF8A-4111-A1D2-88B9D674945B}" srcId="{C767E17F-007A-489B-AF8F-1478E14ABABB}" destId="{0D06913F-21D2-4785-9DFE-69F88391DA28}" srcOrd="5" destOrd="0" parTransId="{C333C6BD-1A4B-4377-94F7-30B45ACCA2D8}" sibTransId="{B97889A3-2FFC-4D1F-811B-547B432ED996}"/>
    <dgm:cxn modelId="{C732094A-5FDE-4479-ABCA-1839D36894A3}" srcId="{C767E17F-007A-489B-AF8F-1478E14ABABB}" destId="{712C74BB-9133-449A-B31A-5D2058B12A7E}" srcOrd="4" destOrd="0" parTransId="{53FEE988-3F14-4C18-B695-F1650F0382CE}" sibTransId="{B88A7F5C-E3E2-4E9A-A635-1A5A332F19A5}"/>
    <dgm:cxn modelId="{7E093175-C0C8-40BF-BC0F-4DAB0566AC29}" type="presOf" srcId="{8FC6E2E6-C611-4F61-AE78-4326CF89BE7D}" destId="{8217566D-15F4-4EAA-843A-2CDDA0E21A9E}" srcOrd="0" destOrd="0" presId="urn:microsoft.com/office/officeart/2008/layout/HexagonCluster"/>
    <dgm:cxn modelId="{4CE81BFA-74B5-452B-BC59-169509D5B2BE}" type="presOf" srcId="{424E9A72-49C2-40FB-81BA-9373B39600DE}" destId="{83CB4BD6-1B21-4C9C-A0D7-A99FD262372D}" srcOrd="0" destOrd="0" presId="urn:microsoft.com/office/officeart/2008/layout/HexagonCluster"/>
    <dgm:cxn modelId="{96EB3BDC-930E-41CE-BFF5-EE1783365B7F}" srcId="{C767E17F-007A-489B-AF8F-1478E14ABABB}" destId="{026FFB14-3415-473D-B454-CA4B04F2DFE1}" srcOrd="0" destOrd="0" parTransId="{57F6C7D4-46DA-4EB0-9C3F-620A7D3357FD}" sibTransId="{AC33CDA6-65EF-4114-9605-5F8878B53834}"/>
    <dgm:cxn modelId="{46BAD243-A1ED-44AB-AAB8-06B990EB2AA1}" srcId="{C767E17F-007A-489B-AF8F-1478E14ABABB}" destId="{7BEB7FB7-750B-47A0-BDB8-990B5CC38869}" srcOrd="3" destOrd="0" parTransId="{A81647A9-18A0-4186-94F5-3C4631D363AD}" sibTransId="{163CF79C-1F2E-4570-AE00-AE74006F4EDA}"/>
    <dgm:cxn modelId="{4A9FE925-A1DE-4B6A-A535-0DFE6D3B861C}" type="presOf" srcId="{4BCD8091-D35F-462D-B62A-196A4D191936}" destId="{7DD5A26F-1A74-4D1E-B2AF-346C5E943297}" srcOrd="0" destOrd="0" presId="urn:microsoft.com/office/officeart/2008/layout/HexagonCluster"/>
    <dgm:cxn modelId="{666D2786-DB69-42E9-802D-E5517E74FFBA}" srcId="{C767E17F-007A-489B-AF8F-1478E14ABABB}" destId="{91B13A41-5156-4E73-933A-38B7C407AAA4}" srcOrd="7" destOrd="0" parTransId="{73F3A785-DBDF-4331-8CA6-C5706115A1A6}" sibTransId="{E4C585BF-666E-4295-BE54-40C9D1150A8A}"/>
    <dgm:cxn modelId="{A205669D-D819-4266-A187-4C537CBDD41B}" type="presOf" srcId="{CE4F601E-64BC-4822-901C-E6D0E5754C13}" destId="{8E26318A-2C05-4CE5-BD2A-88B82460D889}" srcOrd="0" destOrd="0" presId="urn:microsoft.com/office/officeart/2008/layout/HexagonCluster"/>
    <dgm:cxn modelId="{19EAE9DE-8921-40DF-9BF4-2DB0861C6C83}" type="presOf" srcId="{AC33CDA6-65EF-4114-9605-5F8878B53834}" destId="{E8608895-3301-4C6A-BD27-12622B5CC32D}" srcOrd="0" destOrd="0" presId="urn:microsoft.com/office/officeart/2008/layout/HexagonCluster"/>
    <dgm:cxn modelId="{4AB153D1-E8C7-48E4-81FB-5F1EF8FC461B}" type="presOf" srcId="{C767E17F-007A-489B-AF8F-1478E14ABABB}" destId="{2531E6A3-70AA-4B2F-927F-234E09D0D71D}" srcOrd="0" destOrd="0" presId="urn:microsoft.com/office/officeart/2008/layout/HexagonCluster"/>
    <dgm:cxn modelId="{5E5A7CB7-ABE5-41AC-935F-8450969DB1BB}" type="presOf" srcId="{E4C585BF-666E-4295-BE54-40C9D1150A8A}" destId="{ECD5A062-EE36-4561-81B0-403C8163903F}" srcOrd="0" destOrd="0" presId="urn:microsoft.com/office/officeart/2008/layout/HexagonCluster"/>
    <dgm:cxn modelId="{F35E2383-E9F0-4572-BC0C-A84CA800CFC9}" type="presOf" srcId="{163CF79C-1F2E-4570-AE00-AE74006F4EDA}" destId="{F3CAC79C-7DC8-42EC-85BF-4C7BCA5E4063}" srcOrd="0" destOrd="0" presId="urn:microsoft.com/office/officeart/2008/layout/HexagonCluster"/>
    <dgm:cxn modelId="{37143D2A-6C7C-4EBD-9DDF-A50D7C5F9097}" type="presOf" srcId="{E5871575-714F-4304-BA44-785C2C54BAE0}" destId="{6818E01C-2CA0-4690-8869-E55C54D14104}" srcOrd="0" destOrd="0" presId="urn:microsoft.com/office/officeart/2008/layout/HexagonCluster"/>
    <dgm:cxn modelId="{5398195F-9C04-46B9-93D7-C87BB012E125}" type="presOf" srcId="{B88A7F5C-E3E2-4E9A-A635-1A5A332F19A5}" destId="{C0F206E5-C3F3-4775-9199-BE279CDE4E46}" srcOrd="0" destOrd="0" presId="urn:microsoft.com/office/officeart/2008/layout/HexagonCluster"/>
    <dgm:cxn modelId="{D666B8EB-2359-47F1-831C-ABD4E09BE1D7}" type="presOf" srcId="{7BEB7FB7-750B-47A0-BDB8-990B5CC38869}" destId="{470664BE-A62D-44B1-B8F0-561989C63842}" srcOrd="0" destOrd="0" presId="urn:microsoft.com/office/officeart/2008/layout/HexagonCluster"/>
    <dgm:cxn modelId="{098B731C-6852-4F03-AA0B-0579914A7056}" type="presOf" srcId="{9119A79C-F586-42DE-9FE7-F55AB112F5F1}" destId="{27B4B83F-AD4C-4C3B-8B79-ABE3D2C629A6}" srcOrd="0" destOrd="0" presId="urn:microsoft.com/office/officeart/2008/layout/HexagonCluster"/>
    <dgm:cxn modelId="{6BDEAE7A-09A8-4EFB-8B87-1B8ECA6A7542}" type="presOf" srcId="{026FFB14-3415-473D-B454-CA4B04F2DFE1}" destId="{B361CC3F-1B05-4139-8A08-C478C7A1B14E}" srcOrd="0" destOrd="0" presId="urn:microsoft.com/office/officeart/2008/layout/HexagonCluster"/>
    <dgm:cxn modelId="{261BAC77-392E-4F37-A54F-82EDD28397FA}" srcId="{C767E17F-007A-489B-AF8F-1478E14ABABB}" destId="{9119A79C-F586-42DE-9FE7-F55AB112F5F1}" srcOrd="8" destOrd="0" parTransId="{DFA066FF-B1A1-4A7C-A104-EF54C23DD7D5}" sibTransId="{8410CE09-085B-4849-A5B4-E92DCC67AC74}"/>
    <dgm:cxn modelId="{95145505-C526-49E0-82DA-A29BC9083BDE}" srcId="{C767E17F-007A-489B-AF8F-1478E14ABABB}" destId="{424E9A72-49C2-40FB-81BA-9373B39600DE}" srcOrd="2" destOrd="0" parTransId="{467C38D8-EB95-46AB-81F8-FBF36A15E770}" sibTransId="{4BCD8091-D35F-462D-B62A-196A4D191936}"/>
    <dgm:cxn modelId="{DD745985-4391-4A8C-B1A1-B6D595C5983D}" srcId="{C767E17F-007A-489B-AF8F-1478E14ABABB}" destId="{8FC6E2E6-C611-4F61-AE78-4326CF89BE7D}" srcOrd="6" destOrd="0" parTransId="{10D4147B-C1F1-4B9A-91C5-8414F91A817F}" sibTransId="{E5871575-714F-4304-BA44-785C2C54BAE0}"/>
    <dgm:cxn modelId="{4DDF2295-A5DF-4028-8760-0B7B5DD48513}" srcId="{C767E17F-007A-489B-AF8F-1478E14ABABB}" destId="{CE4F601E-64BC-4822-901C-E6D0E5754C13}" srcOrd="1" destOrd="0" parTransId="{3433ABFD-DD2B-4A87-A645-ABB9E1D53C04}" sibTransId="{322B9753-178A-4CE2-9805-2E4B6F9DF0F6}"/>
    <dgm:cxn modelId="{C9D8CE1C-4EF9-433C-B6FD-3040EFB02C11}" type="presOf" srcId="{0D06913F-21D2-4785-9DFE-69F88391DA28}" destId="{C086FE0D-8F74-4C07-8152-0CDEAEB746C5}" srcOrd="0" destOrd="0" presId="urn:microsoft.com/office/officeart/2008/layout/HexagonCluster"/>
    <dgm:cxn modelId="{071F50A2-C702-493D-85C5-65BCE636B81F}" type="presOf" srcId="{B97889A3-2FFC-4D1F-811B-547B432ED996}" destId="{A2804707-90D9-4D24-AB6C-152A3BE130E2}" srcOrd="0" destOrd="0" presId="urn:microsoft.com/office/officeart/2008/layout/HexagonCluster"/>
    <dgm:cxn modelId="{55E7BB58-F694-4607-AC53-F2B6A65EF253}" type="presOf" srcId="{712C74BB-9133-449A-B31A-5D2058B12A7E}" destId="{1EC43197-CBF7-4736-ADB2-C17A2AFF5434}" srcOrd="0" destOrd="0" presId="urn:microsoft.com/office/officeart/2008/layout/HexagonCluster"/>
    <dgm:cxn modelId="{78CF927B-5CE1-4D0B-96EF-1EE5A09D6B4F}" type="presOf" srcId="{91B13A41-5156-4E73-933A-38B7C407AAA4}" destId="{89E44133-98A2-4265-99C7-0F8A5952C347}" srcOrd="0" destOrd="0" presId="urn:microsoft.com/office/officeart/2008/layout/HexagonCluster"/>
    <dgm:cxn modelId="{5F7983E6-12C4-4E12-81FE-90ECA29B81A9}" type="presParOf" srcId="{2531E6A3-70AA-4B2F-927F-234E09D0D71D}" destId="{E073C302-6713-4A02-98A0-A2298F908445}" srcOrd="0" destOrd="0" presId="urn:microsoft.com/office/officeart/2008/layout/HexagonCluster"/>
    <dgm:cxn modelId="{3EA145BC-5697-4192-9D81-3F94D8AC1955}" type="presParOf" srcId="{E073C302-6713-4A02-98A0-A2298F908445}" destId="{B361CC3F-1B05-4139-8A08-C478C7A1B14E}" srcOrd="0" destOrd="0" presId="urn:microsoft.com/office/officeart/2008/layout/HexagonCluster"/>
    <dgm:cxn modelId="{6517F3E6-2430-4B00-8B95-11E0CE075BCE}" type="presParOf" srcId="{2531E6A3-70AA-4B2F-927F-234E09D0D71D}" destId="{4BCF7E0B-0D6E-4164-B2EB-A17C685759EE}" srcOrd="1" destOrd="0" presId="urn:microsoft.com/office/officeart/2008/layout/HexagonCluster"/>
    <dgm:cxn modelId="{22BF5AC0-9645-4534-9AC0-CEE100535016}" type="presParOf" srcId="{4BCF7E0B-0D6E-4164-B2EB-A17C685759EE}" destId="{2A4FEB41-1B06-438B-A810-3D032B28F9CE}" srcOrd="0" destOrd="0" presId="urn:microsoft.com/office/officeart/2008/layout/HexagonCluster"/>
    <dgm:cxn modelId="{EEA2E118-6428-42F1-B832-6EF43B12D300}" type="presParOf" srcId="{2531E6A3-70AA-4B2F-927F-234E09D0D71D}" destId="{DC2D9D5F-23AA-4A02-87A4-F5006709084C}" srcOrd="2" destOrd="0" presId="urn:microsoft.com/office/officeart/2008/layout/HexagonCluster"/>
    <dgm:cxn modelId="{C36B9475-1D10-4611-91E7-547AB5712200}" type="presParOf" srcId="{DC2D9D5F-23AA-4A02-87A4-F5006709084C}" destId="{E8608895-3301-4C6A-BD27-12622B5CC32D}" srcOrd="0" destOrd="0" presId="urn:microsoft.com/office/officeart/2008/layout/HexagonCluster"/>
    <dgm:cxn modelId="{9BF9BDE8-D465-4AC0-8FAB-8BBBE10365DC}" type="presParOf" srcId="{2531E6A3-70AA-4B2F-927F-234E09D0D71D}" destId="{71D425C7-7866-414E-A7BE-91DD5605D79E}" srcOrd="3" destOrd="0" presId="urn:microsoft.com/office/officeart/2008/layout/HexagonCluster"/>
    <dgm:cxn modelId="{A405B82B-798C-457D-952E-907C267F4FD6}" type="presParOf" srcId="{71D425C7-7866-414E-A7BE-91DD5605D79E}" destId="{6C73B4A3-E57D-42DF-B854-F84C37DFC560}" srcOrd="0" destOrd="0" presId="urn:microsoft.com/office/officeart/2008/layout/HexagonCluster"/>
    <dgm:cxn modelId="{31DB8272-2F39-49AB-9C2E-FD529E9AB413}" type="presParOf" srcId="{2531E6A3-70AA-4B2F-927F-234E09D0D71D}" destId="{136BA631-14E7-4BE4-AE06-341BA5BCBB53}" srcOrd="4" destOrd="0" presId="urn:microsoft.com/office/officeart/2008/layout/HexagonCluster"/>
    <dgm:cxn modelId="{815C148D-805D-4333-B627-04614AE051D3}" type="presParOf" srcId="{136BA631-14E7-4BE4-AE06-341BA5BCBB53}" destId="{8E26318A-2C05-4CE5-BD2A-88B82460D889}" srcOrd="0" destOrd="0" presId="urn:microsoft.com/office/officeart/2008/layout/HexagonCluster"/>
    <dgm:cxn modelId="{3BFE8165-B0F2-408E-A8F3-1FCD7BCEFF2C}" type="presParOf" srcId="{2531E6A3-70AA-4B2F-927F-234E09D0D71D}" destId="{3AA9D1C0-0ABB-4EA5-AF8E-9F6AE8294F63}" srcOrd="5" destOrd="0" presId="urn:microsoft.com/office/officeart/2008/layout/HexagonCluster"/>
    <dgm:cxn modelId="{CC496837-25E3-47AB-817C-3BE0DC593629}" type="presParOf" srcId="{3AA9D1C0-0ABB-4EA5-AF8E-9F6AE8294F63}" destId="{AB529C07-369E-4AE9-9805-89E426CB18B6}" srcOrd="0" destOrd="0" presId="urn:microsoft.com/office/officeart/2008/layout/HexagonCluster"/>
    <dgm:cxn modelId="{E12997ED-D0E6-45CE-8E72-8B2A5EC05ADF}" type="presParOf" srcId="{2531E6A3-70AA-4B2F-927F-234E09D0D71D}" destId="{186E2DCE-B146-4C0E-A183-36EA835DB4E6}" srcOrd="6" destOrd="0" presId="urn:microsoft.com/office/officeart/2008/layout/HexagonCluster"/>
    <dgm:cxn modelId="{B791BF19-4074-47F7-A3CE-10F2E289DAA1}" type="presParOf" srcId="{186E2DCE-B146-4C0E-A183-36EA835DB4E6}" destId="{E1A33494-3888-4756-AFD2-511BD42910F8}" srcOrd="0" destOrd="0" presId="urn:microsoft.com/office/officeart/2008/layout/HexagonCluster"/>
    <dgm:cxn modelId="{05DC1F2E-810E-4382-9FCC-119B037AC188}" type="presParOf" srcId="{2531E6A3-70AA-4B2F-927F-234E09D0D71D}" destId="{16163830-1E5D-4494-9865-0612282971AB}" srcOrd="7" destOrd="0" presId="urn:microsoft.com/office/officeart/2008/layout/HexagonCluster"/>
    <dgm:cxn modelId="{D62B7B7A-5573-4BE7-9D8C-98C540EDAC7C}" type="presParOf" srcId="{16163830-1E5D-4494-9865-0612282971AB}" destId="{101D261D-C329-4CDD-91B8-7A05D4DEC795}" srcOrd="0" destOrd="0" presId="urn:microsoft.com/office/officeart/2008/layout/HexagonCluster"/>
    <dgm:cxn modelId="{40A6A3A3-E800-4FE3-A9B1-1A458E398A03}" type="presParOf" srcId="{2531E6A3-70AA-4B2F-927F-234E09D0D71D}" destId="{07C540B4-BC55-42C9-86BB-FCBC78A4A072}" srcOrd="8" destOrd="0" presId="urn:microsoft.com/office/officeart/2008/layout/HexagonCluster"/>
    <dgm:cxn modelId="{7342C18E-D079-4E27-9E31-B85CD05273B1}" type="presParOf" srcId="{07C540B4-BC55-42C9-86BB-FCBC78A4A072}" destId="{83CB4BD6-1B21-4C9C-A0D7-A99FD262372D}" srcOrd="0" destOrd="0" presId="urn:microsoft.com/office/officeart/2008/layout/HexagonCluster"/>
    <dgm:cxn modelId="{D2D81061-E6E2-4C41-8001-DCCD99E158E3}" type="presParOf" srcId="{2531E6A3-70AA-4B2F-927F-234E09D0D71D}" destId="{FB2F466B-F4E6-4623-B1EB-76C7F034BF4A}" srcOrd="9" destOrd="0" presId="urn:microsoft.com/office/officeart/2008/layout/HexagonCluster"/>
    <dgm:cxn modelId="{95157F73-3985-4259-B440-563E745E5C28}" type="presParOf" srcId="{FB2F466B-F4E6-4623-B1EB-76C7F034BF4A}" destId="{284C4249-B3FB-47F8-AFB9-2FB1462829F4}" srcOrd="0" destOrd="0" presId="urn:microsoft.com/office/officeart/2008/layout/HexagonCluster"/>
    <dgm:cxn modelId="{7CD5EFF0-1387-4A16-B446-1D96228D0E79}" type="presParOf" srcId="{2531E6A3-70AA-4B2F-927F-234E09D0D71D}" destId="{9CBFF58C-4F95-4938-9775-2EE36DE49A12}" srcOrd="10" destOrd="0" presId="urn:microsoft.com/office/officeart/2008/layout/HexagonCluster"/>
    <dgm:cxn modelId="{649A85DB-B12B-48BD-AC5C-A27175746C99}" type="presParOf" srcId="{9CBFF58C-4F95-4938-9775-2EE36DE49A12}" destId="{7DD5A26F-1A74-4D1E-B2AF-346C5E943297}" srcOrd="0" destOrd="0" presId="urn:microsoft.com/office/officeart/2008/layout/HexagonCluster"/>
    <dgm:cxn modelId="{E553F5C8-7CFF-44A8-9FD0-DD0EFFFF0C14}" type="presParOf" srcId="{2531E6A3-70AA-4B2F-927F-234E09D0D71D}" destId="{E21D51AC-C38D-4527-BB43-74F2EEA959FD}" srcOrd="11" destOrd="0" presId="urn:microsoft.com/office/officeart/2008/layout/HexagonCluster"/>
    <dgm:cxn modelId="{3C8C010D-2DBA-4045-978C-621A0F12476D}" type="presParOf" srcId="{E21D51AC-C38D-4527-BB43-74F2EEA959FD}" destId="{0CAE34F3-DDCA-4C20-848F-5CA2A373E6C2}" srcOrd="0" destOrd="0" presId="urn:microsoft.com/office/officeart/2008/layout/HexagonCluster"/>
    <dgm:cxn modelId="{991054AF-F961-4314-AE8C-E343CD928061}" type="presParOf" srcId="{2531E6A3-70AA-4B2F-927F-234E09D0D71D}" destId="{E73B89DB-7A63-421D-B429-95231A720F21}" srcOrd="12" destOrd="0" presId="urn:microsoft.com/office/officeart/2008/layout/HexagonCluster"/>
    <dgm:cxn modelId="{A0F3DF35-04D4-42E2-9F79-EB2352359214}" type="presParOf" srcId="{E73B89DB-7A63-421D-B429-95231A720F21}" destId="{470664BE-A62D-44B1-B8F0-561989C63842}" srcOrd="0" destOrd="0" presId="urn:microsoft.com/office/officeart/2008/layout/HexagonCluster"/>
    <dgm:cxn modelId="{E199BB49-7929-49CD-B438-F3F3F6A0A0C0}" type="presParOf" srcId="{2531E6A3-70AA-4B2F-927F-234E09D0D71D}" destId="{7D4FDBB8-584D-4037-8F5B-F47ED65442DB}" srcOrd="13" destOrd="0" presId="urn:microsoft.com/office/officeart/2008/layout/HexagonCluster"/>
    <dgm:cxn modelId="{06F2A9C0-3020-4300-9B4E-72214C7DC7EA}" type="presParOf" srcId="{7D4FDBB8-584D-4037-8F5B-F47ED65442DB}" destId="{62E6EFD6-C706-47D1-9540-3399B7F58FDC}" srcOrd="0" destOrd="0" presId="urn:microsoft.com/office/officeart/2008/layout/HexagonCluster"/>
    <dgm:cxn modelId="{0B6C7DBF-ACAB-4D4E-9385-3FED7836BD12}" type="presParOf" srcId="{2531E6A3-70AA-4B2F-927F-234E09D0D71D}" destId="{C2A8202B-34A9-41EA-9DA8-B83DB5BC500C}" srcOrd="14" destOrd="0" presId="urn:microsoft.com/office/officeart/2008/layout/HexagonCluster"/>
    <dgm:cxn modelId="{694F4521-E6C0-4225-BDDE-9D8B432BC4B2}" type="presParOf" srcId="{C2A8202B-34A9-41EA-9DA8-B83DB5BC500C}" destId="{F3CAC79C-7DC8-42EC-85BF-4C7BCA5E4063}" srcOrd="0" destOrd="0" presId="urn:microsoft.com/office/officeart/2008/layout/HexagonCluster"/>
    <dgm:cxn modelId="{6333CEA5-DFCE-41FD-92C0-0B189664392D}" type="presParOf" srcId="{2531E6A3-70AA-4B2F-927F-234E09D0D71D}" destId="{640925D3-FAE2-488A-9F81-82C4D55B75E4}" srcOrd="15" destOrd="0" presId="urn:microsoft.com/office/officeart/2008/layout/HexagonCluster"/>
    <dgm:cxn modelId="{5D1A796C-9D1F-4EDF-B17E-D7AA6DB9483F}" type="presParOf" srcId="{640925D3-FAE2-488A-9F81-82C4D55B75E4}" destId="{E03EF1BD-5B56-4A1D-9F9E-8BB5944B1FA5}" srcOrd="0" destOrd="0" presId="urn:microsoft.com/office/officeart/2008/layout/HexagonCluster"/>
    <dgm:cxn modelId="{A37CF716-6705-43CB-B0CE-6CA5250C61E8}" type="presParOf" srcId="{2531E6A3-70AA-4B2F-927F-234E09D0D71D}" destId="{7A5D27F3-CCD1-4F95-AF21-09AC8A89CADE}" srcOrd="16" destOrd="0" presId="urn:microsoft.com/office/officeart/2008/layout/HexagonCluster"/>
    <dgm:cxn modelId="{A257DD12-2CAA-4B53-8B1A-0DEE8BAE8E6D}" type="presParOf" srcId="{7A5D27F3-CCD1-4F95-AF21-09AC8A89CADE}" destId="{1EC43197-CBF7-4736-ADB2-C17A2AFF5434}" srcOrd="0" destOrd="0" presId="urn:microsoft.com/office/officeart/2008/layout/HexagonCluster"/>
    <dgm:cxn modelId="{4F9E5A3B-FCE2-4FE3-B746-AE0D00C0B115}" type="presParOf" srcId="{2531E6A3-70AA-4B2F-927F-234E09D0D71D}" destId="{EA71C12F-1A55-4E78-A85E-2FD965A14238}" srcOrd="17" destOrd="0" presId="urn:microsoft.com/office/officeart/2008/layout/HexagonCluster"/>
    <dgm:cxn modelId="{2EC6E418-3770-4A58-B31F-CB0FA688331C}" type="presParOf" srcId="{EA71C12F-1A55-4E78-A85E-2FD965A14238}" destId="{7A0C4789-1E91-410F-8351-983D0B2D3A2B}" srcOrd="0" destOrd="0" presId="urn:microsoft.com/office/officeart/2008/layout/HexagonCluster"/>
    <dgm:cxn modelId="{43901CD4-D317-4076-ADC7-470457F85513}" type="presParOf" srcId="{2531E6A3-70AA-4B2F-927F-234E09D0D71D}" destId="{30F1F8E0-1EEA-44A4-852F-4E748B0BA099}" srcOrd="18" destOrd="0" presId="urn:microsoft.com/office/officeart/2008/layout/HexagonCluster"/>
    <dgm:cxn modelId="{9ADC6326-FEED-424B-A6FC-A13CF85AE282}" type="presParOf" srcId="{30F1F8E0-1EEA-44A4-852F-4E748B0BA099}" destId="{C0F206E5-C3F3-4775-9199-BE279CDE4E46}" srcOrd="0" destOrd="0" presId="urn:microsoft.com/office/officeart/2008/layout/HexagonCluster"/>
    <dgm:cxn modelId="{16C82CE6-111C-412F-AC4E-026F765C4973}" type="presParOf" srcId="{2531E6A3-70AA-4B2F-927F-234E09D0D71D}" destId="{65DB2EA5-B4D6-440C-BEDA-FFC0073593EC}" srcOrd="19" destOrd="0" presId="urn:microsoft.com/office/officeart/2008/layout/HexagonCluster"/>
    <dgm:cxn modelId="{8210CF72-75FA-4DC3-A6C5-FD8A5EA50100}" type="presParOf" srcId="{65DB2EA5-B4D6-440C-BEDA-FFC0073593EC}" destId="{F981B320-D817-4EBA-BB36-BFA87F17143B}" srcOrd="0" destOrd="0" presId="urn:microsoft.com/office/officeart/2008/layout/HexagonCluster"/>
    <dgm:cxn modelId="{95065B0A-F9C9-4897-BE3C-34A5AC509749}" type="presParOf" srcId="{2531E6A3-70AA-4B2F-927F-234E09D0D71D}" destId="{7F9AAA40-550E-4786-8594-911A8DCF8843}" srcOrd="20" destOrd="0" presId="urn:microsoft.com/office/officeart/2008/layout/HexagonCluster"/>
    <dgm:cxn modelId="{DF726498-299C-456A-B5AE-5C031F4A1D49}" type="presParOf" srcId="{7F9AAA40-550E-4786-8594-911A8DCF8843}" destId="{C086FE0D-8F74-4C07-8152-0CDEAEB746C5}" srcOrd="0" destOrd="0" presId="urn:microsoft.com/office/officeart/2008/layout/HexagonCluster"/>
    <dgm:cxn modelId="{2C634E31-B7F1-44D7-899C-8E3F208FCA5E}" type="presParOf" srcId="{2531E6A3-70AA-4B2F-927F-234E09D0D71D}" destId="{D2B45F6B-A1D9-4A3C-8CF4-AC0574F4A90C}" srcOrd="21" destOrd="0" presId="urn:microsoft.com/office/officeart/2008/layout/HexagonCluster"/>
    <dgm:cxn modelId="{1281F994-DB72-4B38-B200-CEA99C20CB3C}" type="presParOf" srcId="{D2B45F6B-A1D9-4A3C-8CF4-AC0574F4A90C}" destId="{D5DF5157-74C8-4189-BC1C-3A514AA514A2}" srcOrd="0" destOrd="0" presId="urn:microsoft.com/office/officeart/2008/layout/HexagonCluster"/>
    <dgm:cxn modelId="{87D92B66-123D-4F6E-BD9B-720106B9F3B6}" type="presParOf" srcId="{2531E6A3-70AA-4B2F-927F-234E09D0D71D}" destId="{E60949A6-B06E-46ED-82DA-F5DD7A29BCB3}" srcOrd="22" destOrd="0" presId="urn:microsoft.com/office/officeart/2008/layout/HexagonCluster"/>
    <dgm:cxn modelId="{F8467BE9-0AB4-44B3-98C9-18156E24EF4F}" type="presParOf" srcId="{E60949A6-B06E-46ED-82DA-F5DD7A29BCB3}" destId="{A2804707-90D9-4D24-AB6C-152A3BE130E2}" srcOrd="0" destOrd="0" presId="urn:microsoft.com/office/officeart/2008/layout/HexagonCluster"/>
    <dgm:cxn modelId="{C8F7D29C-A6D4-41E4-9E8E-13BA5F81D911}" type="presParOf" srcId="{2531E6A3-70AA-4B2F-927F-234E09D0D71D}" destId="{43902C6C-5A6A-4E3D-A7FB-74583CC59FBB}" srcOrd="23" destOrd="0" presId="urn:microsoft.com/office/officeart/2008/layout/HexagonCluster"/>
    <dgm:cxn modelId="{79185546-D2AE-4167-BD13-ED574B88D9EC}" type="presParOf" srcId="{43902C6C-5A6A-4E3D-A7FB-74583CC59FBB}" destId="{25EA2AE8-935B-4FF3-B84B-DA34EFE3A411}" srcOrd="0" destOrd="0" presId="urn:microsoft.com/office/officeart/2008/layout/HexagonCluster"/>
    <dgm:cxn modelId="{9E18D0C4-8A37-4913-A0DC-9D8D48438B46}" type="presParOf" srcId="{2531E6A3-70AA-4B2F-927F-234E09D0D71D}" destId="{0EC0DDA9-239A-44E6-B2EA-854914908EF3}" srcOrd="24" destOrd="0" presId="urn:microsoft.com/office/officeart/2008/layout/HexagonCluster"/>
    <dgm:cxn modelId="{CC596E13-1124-46D9-B132-0F130AB4C0F5}" type="presParOf" srcId="{0EC0DDA9-239A-44E6-B2EA-854914908EF3}" destId="{8217566D-15F4-4EAA-843A-2CDDA0E21A9E}" srcOrd="0" destOrd="0" presId="urn:microsoft.com/office/officeart/2008/layout/HexagonCluster"/>
    <dgm:cxn modelId="{FAA6AD68-FE80-4ED2-B6E6-A45F443C7697}" type="presParOf" srcId="{2531E6A3-70AA-4B2F-927F-234E09D0D71D}" destId="{18304592-7A92-4676-A04A-BAF7F19B4244}" srcOrd="25" destOrd="0" presId="urn:microsoft.com/office/officeart/2008/layout/HexagonCluster"/>
    <dgm:cxn modelId="{EFC78C87-FBC4-4A32-83FF-C897676B0518}" type="presParOf" srcId="{18304592-7A92-4676-A04A-BAF7F19B4244}" destId="{8B290C0B-E966-41AB-8F44-10ED5B8A3534}" srcOrd="0" destOrd="0" presId="urn:microsoft.com/office/officeart/2008/layout/HexagonCluster"/>
    <dgm:cxn modelId="{CE97DCA5-A715-4DD4-8CDA-9B7BCD71C019}" type="presParOf" srcId="{2531E6A3-70AA-4B2F-927F-234E09D0D71D}" destId="{0358F415-7078-4FC8-920C-A76382484C0D}" srcOrd="26" destOrd="0" presId="urn:microsoft.com/office/officeart/2008/layout/HexagonCluster"/>
    <dgm:cxn modelId="{A91196A0-6053-49FB-84E1-F0F910A244DD}" type="presParOf" srcId="{0358F415-7078-4FC8-920C-A76382484C0D}" destId="{6818E01C-2CA0-4690-8869-E55C54D14104}" srcOrd="0" destOrd="0" presId="urn:microsoft.com/office/officeart/2008/layout/HexagonCluster"/>
    <dgm:cxn modelId="{96410FAB-98E4-4E79-AC09-4FAC3459D9D4}" type="presParOf" srcId="{2531E6A3-70AA-4B2F-927F-234E09D0D71D}" destId="{358B3D46-4C64-437D-ACF4-CB1E5EABCD49}" srcOrd="27" destOrd="0" presId="urn:microsoft.com/office/officeart/2008/layout/HexagonCluster"/>
    <dgm:cxn modelId="{3D3E3C50-2611-432D-9163-BEC616202EC1}" type="presParOf" srcId="{358B3D46-4C64-437D-ACF4-CB1E5EABCD49}" destId="{7013D069-A358-42C4-B333-91BA072577C5}" srcOrd="0" destOrd="0" presId="urn:microsoft.com/office/officeart/2008/layout/HexagonCluster"/>
    <dgm:cxn modelId="{C9AE5C46-74A4-4048-9E27-29671CA43745}" type="presParOf" srcId="{2531E6A3-70AA-4B2F-927F-234E09D0D71D}" destId="{6EC93485-BEC8-411B-8EFF-59AF78BBC566}" srcOrd="28" destOrd="0" presId="urn:microsoft.com/office/officeart/2008/layout/HexagonCluster"/>
    <dgm:cxn modelId="{AFCA1D99-86D4-4334-8321-2ADAB82D840B}" type="presParOf" srcId="{6EC93485-BEC8-411B-8EFF-59AF78BBC566}" destId="{89E44133-98A2-4265-99C7-0F8A5952C347}" srcOrd="0" destOrd="0" presId="urn:microsoft.com/office/officeart/2008/layout/HexagonCluster"/>
    <dgm:cxn modelId="{2DB85A22-C00A-4862-BF76-1B2D8C95E64D}" type="presParOf" srcId="{2531E6A3-70AA-4B2F-927F-234E09D0D71D}" destId="{A3E189A5-F53C-47CD-958C-9544D0840FBE}" srcOrd="29" destOrd="0" presId="urn:microsoft.com/office/officeart/2008/layout/HexagonCluster"/>
    <dgm:cxn modelId="{CA092E74-8A86-411C-AB57-E69FBE823141}" type="presParOf" srcId="{A3E189A5-F53C-47CD-958C-9544D0840FBE}" destId="{523FD474-1D24-44DC-BEF7-016662FE0E74}" srcOrd="0" destOrd="0" presId="urn:microsoft.com/office/officeart/2008/layout/HexagonCluster"/>
    <dgm:cxn modelId="{DC5B3C10-C915-4849-9E66-F7379C9D45D0}" type="presParOf" srcId="{2531E6A3-70AA-4B2F-927F-234E09D0D71D}" destId="{1028B4F2-B690-421D-B7D8-5970E0BF0CA9}" srcOrd="30" destOrd="0" presId="urn:microsoft.com/office/officeart/2008/layout/HexagonCluster"/>
    <dgm:cxn modelId="{928C168B-40EF-4F13-8E1C-0C307A1DA698}" type="presParOf" srcId="{1028B4F2-B690-421D-B7D8-5970E0BF0CA9}" destId="{ECD5A062-EE36-4561-81B0-403C8163903F}" srcOrd="0" destOrd="0" presId="urn:microsoft.com/office/officeart/2008/layout/HexagonCluster"/>
    <dgm:cxn modelId="{C2335AB1-EBBC-462C-AF80-46156ED505B4}" type="presParOf" srcId="{2531E6A3-70AA-4B2F-927F-234E09D0D71D}" destId="{506B55BC-ABAB-4B9E-83B1-227D6ECBDC5A}" srcOrd="31" destOrd="0" presId="urn:microsoft.com/office/officeart/2008/layout/HexagonCluster"/>
    <dgm:cxn modelId="{8E72CDD1-D321-4031-ADC6-D651F74E6E02}" type="presParOf" srcId="{506B55BC-ABAB-4B9E-83B1-227D6ECBDC5A}" destId="{F6A94868-4832-407F-8445-5A2E940B840C}" srcOrd="0" destOrd="0" presId="urn:microsoft.com/office/officeart/2008/layout/HexagonCluster"/>
    <dgm:cxn modelId="{EDD6B394-72F9-4708-8011-4485F65CAA40}" type="presParOf" srcId="{2531E6A3-70AA-4B2F-927F-234E09D0D71D}" destId="{053B1CF9-D61A-4ED8-B6D9-D8216D334692}" srcOrd="32" destOrd="0" presId="urn:microsoft.com/office/officeart/2008/layout/HexagonCluster"/>
    <dgm:cxn modelId="{C99671C9-C2D6-4839-ACE3-C3871A1E653B}" type="presParOf" srcId="{053B1CF9-D61A-4ED8-B6D9-D8216D334692}" destId="{27B4B83F-AD4C-4C3B-8B79-ABE3D2C629A6}" srcOrd="0" destOrd="0" presId="urn:microsoft.com/office/officeart/2008/layout/HexagonCluster"/>
    <dgm:cxn modelId="{ECB00903-CFA5-4ABC-BFD0-F1475D3DFAFB}" type="presParOf" srcId="{2531E6A3-70AA-4B2F-927F-234E09D0D71D}" destId="{638B1CD2-A23C-411D-B531-6C8101EB96BF}" srcOrd="33" destOrd="0" presId="urn:microsoft.com/office/officeart/2008/layout/HexagonCluster"/>
    <dgm:cxn modelId="{4AEA1732-1959-44A0-AD52-73BE4FAAA04D}" type="presParOf" srcId="{638B1CD2-A23C-411D-B531-6C8101EB96BF}" destId="{996C0271-08A2-459A-8F02-C8BB34DAFF53}" srcOrd="0" destOrd="0" presId="urn:microsoft.com/office/officeart/2008/layout/HexagonCluster"/>
    <dgm:cxn modelId="{791DB03F-B617-4ABB-B983-E63C8AEF9D60}" type="presParOf" srcId="{2531E6A3-70AA-4B2F-927F-234E09D0D71D}" destId="{C19CFDEF-253D-4425-98B0-B067871D8871}" srcOrd="34" destOrd="0" presId="urn:microsoft.com/office/officeart/2008/layout/HexagonCluster"/>
    <dgm:cxn modelId="{E175B278-1FC7-4A51-8073-CFD06CB790D2}" type="presParOf" srcId="{C19CFDEF-253D-4425-98B0-B067871D8871}" destId="{19F91047-EBCB-406D-823E-B6879099AC9A}" srcOrd="0" destOrd="0" presId="urn:microsoft.com/office/officeart/2008/layout/HexagonCluster"/>
    <dgm:cxn modelId="{EADF550D-A89A-444B-8B47-32CECDBD1E0E}" type="presParOf" srcId="{2531E6A3-70AA-4B2F-927F-234E09D0D71D}" destId="{FF93631F-0F0F-4B57-9791-15E49FD2411F}" srcOrd="35" destOrd="0" presId="urn:microsoft.com/office/officeart/2008/layout/HexagonCluster"/>
    <dgm:cxn modelId="{240263BE-C72A-4854-AE35-3065A1AE6974}" type="presParOf" srcId="{FF93631F-0F0F-4B57-9791-15E49FD2411F}" destId="{443B5E16-3C25-4E16-B020-194E565B4732}"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E1A610-15AD-4855-9DEE-56D9DD07B6B7}" type="doc">
      <dgm:prSet loTypeId="urn:microsoft.com/office/officeart/2005/8/layout/target2" loCatId="relationship" qsTypeId="urn:microsoft.com/office/officeart/2005/8/quickstyle/simple1" qsCatId="simple" csTypeId="urn:microsoft.com/office/officeart/2005/8/colors/colorful5" csCatId="colorful" phldr="1"/>
      <dgm:spPr/>
      <dgm:t>
        <a:bodyPr/>
        <a:lstStyle/>
        <a:p>
          <a:endParaRPr lang="en-US"/>
        </a:p>
      </dgm:t>
    </dgm:pt>
    <dgm:pt modelId="{4B7BA127-753D-4244-9966-1FDBAB1183B2}">
      <dgm:prSet phldrT="[Text]" custT="1"/>
      <dgm:spPr/>
      <dgm:t>
        <a:bodyPr/>
        <a:lstStyle/>
        <a:p>
          <a:r>
            <a:rPr lang="bn-IN" sz="3600" dirty="0" smtClean="0">
              <a:solidFill>
                <a:srgbClr val="FFFF00"/>
              </a:solidFill>
              <a:latin typeface="Kalpurush" pitchFamily="2" charset="0"/>
              <a:cs typeface="Kalpurush" pitchFamily="2" charset="0"/>
            </a:rPr>
            <a:t>একাদশ শ্রেণি </a:t>
          </a:r>
          <a:r>
            <a:rPr lang="en-US" sz="3600" dirty="0" smtClean="0">
              <a:solidFill>
                <a:srgbClr val="FFFF00"/>
              </a:solidFill>
              <a:latin typeface="Kalpurush" pitchFamily="2" charset="0"/>
              <a:cs typeface="Kalpurush" pitchFamily="2" charset="0"/>
            </a:rPr>
            <a:t> </a:t>
          </a:r>
          <a:endParaRPr lang="en-US" sz="3600" dirty="0">
            <a:solidFill>
              <a:srgbClr val="FFFF00"/>
            </a:solidFill>
            <a:latin typeface="Kalpurush" pitchFamily="2" charset="0"/>
            <a:cs typeface="Kalpurush" pitchFamily="2" charset="0"/>
          </a:endParaRPr>
        </a:p>
      </dgm:t>
    </dgm:pt>
    <dgm:pt modelId="{E5C24314-F187-4752-B121-1423256D1EC2}" type="parTrans" cxnId="{9EB8E1CC-F5BF-45AD-B3C5-AD82BCFFFB0C}">
      <dgm:prSet/>
      <dgm:spPr/>
      <dgm:t>
        <a:bodyPr/>
        <a:lstStyle/>
        <a:p>
          <a:endParaRPr lang="en-US"/>
        </a:p>
      </dgm:t>
    </dgm:pt>
    <dgm:pt modelId="{ED373194-1FF6-49DE-9A3B-A8708C89C710}" type="sibTrans" cxnId="{9EB8E1CC-F5BF-45AD-B3C5-AD82BCFFFB0C}">
      <dgm:prSet/>
      <dgm:spPr/>
      <dgm:t>
        <a:bodyPr/>
        <a:lstStyle/>
        <a:p>
          <a:endParaRPr lang="en-US"/>
        </a:p>
      </dgm:t>
    </dgm:pt>
    <dgm:pt modelId="{DA424A9E-2979-4E10-B95B-214A67D68B5C}">
      <dgm:prSet phldrT="[Text]" custT="1"/>
      <dgm:spPr/>
      <dgm:t>
        <a:bodyPr vert="vert270"/>
        <a:lstStyle/>
        <a:p>
          <a:r>
            <a:rPr lang="bn-IN" sz="2800" dirty="0" smtClean="0">
              <a:solidFill>
                <a:srgbClr val="00B050"/>
              </a:solidFill>
              <a:latin typeface="Kalpurush" pitchFamily="2" charset="0"/>
              <a:cs typeface="Kalpurush" pitchFamily="2" charset="0"/>
            </a:rPr>
            <a:t>তারিখঃ ০</a:t>
          </a:r>
          <a:r>
            <a:rPr lang="en-US" sz="2800" dirty="0" smtClean="0">
              <a:solidFill>
                <a:srgbClr val="00B050"/>
              </a:solidFill>
              <a:latin typeface="Kalpurush" pitchFamily="2" charset="0"/>
              <a:cs typeface="Kalpurush" pitchFamily="2" charset="0"/>
            </a:rPr>
            <a:t>৯</a:t>
          </a:r>
          <a:r>
            <a:rPr lang="bn-IN" sz="2800" dirty="0" smtClean="0">
              <a:solidFill>
                <a:srgbClr val="00B050"/>
              </a:solidFill>
              <a:latin typeface="Kalpurush" pitchFamily="2" charset="0"/>
              <a:cs typeface="Kalpurush" pitchFamily="2" charset="0"/>
            </a:rPr>
            <a:t>/০</a:t>
          </a:r>
          <a:r>
            <a:rPr lang="en-US" sz="2800" dirty="0" smtClean="0">
              <a:solidFill>
                <a:srgbClr val="00B050"/>
              </a:solidFill>
              <a:latin typeface="Kalpurush" pitchFamily="2" charset="0"/>
              <a:cs typeface="Kalpurush" pitchFamily="2" charset="0"/>
            </a:rPr>
            <a:t>৭</a:t>
          </a:r>
          <a:r>
            <a:rPr lang="bn-IN" sz="2800" dirty="0" smtClean="0">
              <a:solidFill>
                <a:srgbClr val="00B050"/>
              </a:solidFill>
              <a:latin typeface="Kalpurush" pitchFamily="2" charset="0"/>
              <a:cs typeface="Kalpurush" pitchFamily="2" charset="0"/>
            </a:rPr>
            <a:t>/২০১</a:t>
          </a:r>
          <a:r>
            <a:rPr lang="en-US" sz="2800" dirty="0" smtClean="0">
              <a:solidFill>
                <a:srgbClr val="00B050"/>
              </a:solidFill>
              <a:latin typeface="Kalpurush" pitchFamily="2" charset="0"/>
              <a:cs typeface="Kalpurush" pitchFamily="2" charset="0"/>
            </a:rPr>
            <a:t>৯</a:t>
          </a:r>
          <a:r>
            <a:rPr lang="bn-IN" sz="2800" dirty="0" smtClean="0">
              <a:solidFill>
                <a:srgbClr val="00B050"/>
              </a:solidFill>
              <a:latin typeface="Kalpurush" pitchFamily="2" charset="0"/>
              <a:cs typeface="Kalpurush" pitchFamily="2" charset="0"/>
            </a:rPr>
            <a:t> </a:t>
          </a:r>
          <a:endParaRPr lang="en-US" sz="2800" dirty="0">
            <a:solidFill>
              <a:srgbClr val="00B050"/>
            </a:solidFill>
            <a:latin typeface="Kalpurush" pitchFamily="2" charset="0"/>
            <a:cs typeface="Kalpurush" pitchFamily="2" charset="0"/>
          </a:endParaRPr>
        </a:p>
      </dgm:t>
    </dgm:pt>
    <dgm:pt modelId="{F3AB3E2C-B052-4C45-90F9-D36115E369DB}" type="parTrans" cxnId="{5103A579-759A-492B-9C1E-5BB051BE16D0}">
      <dgm:prSet/>
      <dgm:spPr/>
      <dgm:t>
        <a:bodyPr/>
        <a:lstStyle/>
        <a:p>
          <a:endParaRPr lang="en-US"/>
        </a:p>
      </dgm:t>
    </dgm:pt>
    <dgm:pt modelId="{314FC213-6BC2-41BE-93CD-E034383838CB}" type="sibTrans" cxnId="{5103A579-759A-492B-9C1E-5BB051BE16D0}">
      <dgm:prSet/>
      <dgm:spPr/>
      <dgm:t>
        <a:bodyPr/>
        <a:lstStyle/>
        <a:p>
          <a:endParaRPr lang="en-US"/>
        </a:p>
      </dgm:t>
    </dgm:pt>
    <dgm:pt modelId="{9DD7B467-41A5-4C07-B933-334D15415E6D}">
      <dgm:prSet phldrT="[Text]" custT="1"/>
      <dgm:spPr/>
      <dgm:t>
        <a:bodyPr/>
        <a:lstStyle/>
        <a:p>
          <a:r>
            <a:rPr lang="bn-IN" sz="2400" dirty="0" smtClean="0">
              <a:solidFill>
                <a:srgbClr val="FF0000"/>
              </a:solidFill>
              <a:latin typeface="Kalpurush" pitchFamily="2" charset="0"/>
              <a:cs typeface="Kalpurush" pitchFamily="2" charset="0"/>
            </a:rPr>
            <a:t>ঘণ্টার ব্যাপ্তিঃ ৫০ মিনিট </a:t>
          </a:r>
          <a:endParaRPr lang="en-US" sz="2400" dirty="0">
            <a:solidFill>
              <a:srgbClr val="FF0000"/>
            </a:solidFill>
            <a:latin typeface="Kalpurush" pitchFamily="2" charset="0"/>
            <a:cs typeface="Kalpurush" pitchFamily="2" charset="0"/>
          </a:endParaRPr>
        </a:p>
      </dgm:t>
    </dgm:pt>
    <dgm:pt modelId="{6C30EA9A-7D28-4878-A818-6EDA1E76BF40}" type="parTrans" cxnId="{C12D4EBF-B888-463C-9105-515E4DE42D3D}">
      <dgm:prSet/>
      <dgm:spPr/>
      <dgm:t>
        <a:bodyPr/>
        <a:lstStyle/>
        <a:p>
          <a:endParaRPr lang="en-US"/>
        </a:p>
      </dgm:t>
    </dgm:pt>
    <dgm:pt modelId="{DA2CF375-EB1D-4348-BE9E-2645F4AAD4D9}" type="sibTrans" cxnId="{C12D4EBF-B888-463C-9105-515E4DE42D3D}">
      <dgm:prSet/>
      <dgm:spPr/>
      <dgm:t>
        <a:bodyPr/>
        <a:lstStyle/>
        <a:p>
          <a:endParaRPr lang="en-US"/>
        </a:p>
      </dgm:t>
    </dgm:pt>
    <dgm:pt modelId="{1C85781B-C581-4B5C-9CC8-7F7254139C26}">
      <dgm:prSet phldrT="[Text]" custT="1"/>
      <dgm:spPr/>
      <dgm:t>
        <a:bodyPr/>
        <a:lstStyle/>
        <a:p>
          <a:r>
            <a:rPr lang="bn-IN" sz="3600" dirty="0" smtClean="0">
              <a:solidFill>
                <a:srgbClr val="7030A0"/>
              </a:solidFill>
              <a:latin typeface="Kalpurush" pitchFamily="2" charset="0"/>
              <a:cs typeface="Kalpurush" pitchFamily="2" charset="0"/>
            </a:rPr>
            <a:t>পাঠের বিষয়ঃ কবিতা </a:t>
          </a:r>
          <a:endParaRPr lang="en-US" sz="3600" dirty="0">
            <a:solidFill>
              <a:srgbClr val="7030A0"/>
            </a:solidFill>
            <a:latin typeface="Kalpurush" pitchFamily="2" charset="0"/>
            <a:cs typeface="Kalpurush" pitchFamily="2" charset="0"/>
          </a:endParaRPr>
        </a:p>
      </dgm:t>
    </dgm:pt>
    <dgm:pt modelId="{F07F33EC-CA06-4A58-8A1B-52D9F83A0B7D}" type="parTrans" cxnId="{7D85F8A1-85A6-4EE3-9BA5-20FE8F34CFA2}">
      <dgm:prSet/>
      <dgm:spPr/>
      <dgm:t>
        <a:bodyPr/>
        <a:lstStyle/>
        <a:p>
          <a:endParaRPr lang="en-US"/>
        </a:p>
      </dgm:t>
    </dgm:pt>
    <dgm:pt modelId="{F24A994F-DFFD-4E81-9EB0-3C91232BB09F}" type="sibTrans" cxnId="{7D85F8A1-85A6-4EE3-9BA5-20FE8F34CFA2}">
      <dgm:prSet/>
      <dgm:spPr/>
      <dgm:t>
        <a:bodyPr/>
        <a:lstStyle/>
        <a:p>
          <a:endParaRPr lang="en-US"/>
        </a:p>
      </dgm:t>
    </dgm:pt>
    <dgm:pt modelId="{458727BA-6145-4967-B43E-FCCC64636A46}">
      <dgm:prSet phldrT="[Text]" custT="1"/>
      <dgm:spPr>
        <a:solidFill>
          <a:srgbClr val="FFFF00">
            <a:alpha val="90000"/>
          </a:srgbClr>
        </a:solidFill>
      </dgm:spPr>
      <dgm:t>
        <a:bodyPr/>
        <a:lstStyle/>
        <a:p>
          <a:r>
            <a:rPr lang="bn-IN" sz="2000" dirty="0" smtClean="0">
              <a:solidFill>
                <a:srgbClr val="FF0000"/>
              </a:solidFill>
              <a:latin typeface="Kalpurush" pitchFamily="2" charset="0"/>
              <a:cs typeface="Kalpurush" pitchFamily="2" charset="0"/>
            </a:rPr>
            <a:t>মোট</a:t>
          </a:r>
          <a:r>
            <a:rPr lang="en-US" sz="2000" dirty="0" smtClean="0">
              <a:solidFill>
                <a:srgbClr val="FF0000"/>
              </a:solidFill>
              <a:latin typeface="Kalpurush" pitchFamily="2" charset="0"/>
              <a:cs typeface="Kalpurush" pitchFamily="2" charset="0"/>
            </a:rPr>
            <a:t> </a:t>
          </a:r>
          <a:r>
            <a:rPr lang="bn-IN" sz="2000" dirty="0" smtClean="0">
              <a:solidFill>
                <a:srgbClr val="FF0000"/>
              </a:solidFill>
              <a:latin typeface="Kalpurush" pitchFamily="2" charset="0"/>
              <a:cs typeface="Kalpurush" pitchFamily="2" charset="0"/>
            </a:rPr>
            <a:t>শিক্ষার্থীঃ </a:t>
          </a:r>
          <a:r>
            <a:rPr lang="en-US" sz="2000" dirty="0" smtClean="0">
              <a:solidFill>
                <a:srgbClr val="FF0000"/>
              </a:solidFill>
              <a:latin typeface="Kalpurush" pitchFamily="2" charset="0"/>
              <a:cs typeface="Kalpurush" pitchFamily="2" charset="0"/>
            </a:rPr>
            <a:t>৪২০ </a:t>
          </a:r>
          <a:endParaRPr lang="en-US" sz="2000" dirty="0">
            <a:solidFill>
              <a:srgbClr val="FF0000"/>
            </a:solidFill>
            <a:latin typeface="Kalpurush" pitchFamily="2" charset="0"/>
            <a:cs typeface="Kalpurush" pitchFamily="2" charset="0"/>
          </a:endParaRPr>
        </a:p>
      </dgm:t>
    </dgm:pt>
    <dgm:pt modelId="{13B70ACE-6B91-4CF3-90E6-04279B3F54BE}" type="parTrans" cxnId="{23CBA14C-B606-45F6-B947-C61C41086553}">
      <dgm:prSet/>
      <dgm:spPr/>
      <dgm:t>
        <a:bodyPr/>
        <a:lstStyle/>
        <a:p>
          <a:endParaRPr lang="en-US"/>
        </a:p>
      </dgm:t>
    </dgm:pt>
    <dgm:pt modelId="{42B7649C-B343-4773-B2BE-C788F9EC35FD}" type="sibTrans" cxnId="{23CBA14C-B606-45F6-B947-C61C41086553}">
      <dgm:prSet/>
      <dgm:spPr/>
      <dgm:t>
        <a:bodyPr/>
        <a:lstStyle/>
        <a:p>
          <a:endParaRPr lang="en-US"/>
        </a:p>
      </dgm:t>
    </dgm:pt>
    <dgm:pt modelId="{B8A20EB3-6858-4851-9FB8-5F28F11BFE5E}">
      <dgm:prSet phldrT="[Text]" custT="1"/>
      <dgm:spPr>
        <a:solidFill>
          <a:srgbClr val="FF0000">
            <a:alpha val="90000"/>
          </a:srgbClr>
        </a:solidFill>
      </dgm:spPr>
      <dgm:t>
        <a:bodyPr/>
        <a:lstStyle/>
        <a:p>
          <a:r>
            <a:rPr lang="bn-IN" sz="2000" dirty="0" smtClean="0">
              <a:solidFill>
                <a:srgbClr val="FFFF00"/>
              </a:solidFill>
              <a:latin typeface="Kalpurush" pitchFamily="2" charset="0"/>
              <a:cs typeface="Kalpurush" pitchFamily="2" charset="0"/>
            </a:rPr>
            <a:t>উপস্থিত শিক্ষার্থীঃ*** </a:t>
          </a:r>
          <a:endParaRPr lang="en-US" sz="2000" dirty="0">
            <a:solidFill>
              <a:srgbClr val="FFFF00"/>
            </a:solidFill>
            <a:latin typeface="Kalpurush" pitchFamily="2" charset="0"/>
            <a:cs typeface="Kalpurush" pitchFamily="2" charset="0"/>
          </a:endParaRPr>
        </a:p>
      </dgm:t>
    </dgm:pt>
    <dgm:pt modelId="{55038E8C-23B2-4486-9D5E-BC853CE88ADA}" type="parTrans" cxnId="{800FBDE8-CE75-4F04-B880-AB302EFAB308}">
      <dgm:prSet/>
      <dgm:spPr/>
      <dgm:t>
        <a:bodyPr/>
        <a:lstStyle/>
        <a:p>
          <a:endParaRPr lang="en-US"/>
        </a:p>
      </dgm:t>
    </dgm:pt>
    <dgm:pt modelId="{6792F103-57D1-4A5F-9CC1-3B28A536E1CC}" type="sibTrans" cxnId="{800FBDE8-CE75-4F04-B880-AB302EFAB308}">
      <dgm:prSet/>
      <dgm:spPr/>
      <dgm:t>
        <a:bodyPr/>
        <a:lstStyle/>
        <a:p>
          <a:endParaRPr lang="en-US"/>
        </a:p>
      </dgm:t>
    </dgm:pt>
    <dgm:pt modelId="{4C9B7B82-AFFB-4E77-AAEC-C1BBC3C25CBC}">
      <dgm:prSet phldrT="[Text]" custT="1"/>
      <dgm:spPr/>
      <dgm:t>
        <a:bodyPr/>
        <a:lstStyle/>
        <a:p>
          <a:r>
            <a:rPr lang="bn-IN" sz="3600" dirty="0" smtClean="0">
              <a:solidFill>
                <a:schemeClr val="accent3">
                  <a:lumMod val="50000"/>
                </a:schemeClr>
              </a:solidFill>
              <a:latin typeface="Kalpurush" pitchFamily="2" charset="0"/>
              <a:cs typeface="Kalpurush" pitchFamily="2" charset="0"/>
            </a:rPr>
            <a:t>প্রথম ঘণ্টা </a:t>
          </a:r>
          <a:endParaRPr lang="en-US" sz="3600" dirty="0">
            <a:solidFill>
              <a:schemeClr val="accent3">
                <a:lumMod val="50000"/>
              </a:schemeClr>
            </a:solidFill>
            <a:latin typeface="Kalpurush" pitchFamily="2" charset="0"/>
            <a:cs typeface="Kalpurush" pitchFamily="2" charset="0"/>
          </a:endParaRPr>
        </a:p>
      </dgm:t>
    </dgm:pt>
    <dgm:pt modelId="{9D2E5257-6895-405F-9116-32D5819F36D2}" type="parTrans" cxnId="{AE0B2FE0-760F-4267-AB0B-5E7AE08C7C94}">
      <dgm:prSet/>
      <dgm:spPr/>
      <dgm:t>
        <a:bodyPr/>
        <a:lstStyle/>
        <a:p>
          <a:endParaRPr lang="en-US"/>
        </a:p>
      </dgm:t>
    </dgm:pt>
    <dgm:pt modelId="{3FDEDDB3-BFE3-4C82-BA0B-03A7AADB4FB1}" type="sibTrans" cxnId="{AE0B2FE0-760F-4267-AB0B-5E7AE08C7C94}">
      <dgm:prSet/>
      <dgm:spPr/>
      <dgm:t>
        <a:bodyPr/>
        <a:lstStyle/>
        <a:p>
          <a:endParaRPr lang="en-US"/>
        </a:p>
      </dgm:t>
    </dgm:pt>
    <dgm:pt modelId="{7A48B842-FA72-42A4-A9CF-C5810E77C417}">
      <dgm:prSet phldrT="[Text]" custT="1"/>
      <dgm:spPr>
        <a:solidFill>
          <a:schemeClr val="tx2">
            <a:lumMod val="20000"/>
            <a:lumOff val="80000"/>
            <a:alpha val="90000"/>
          </a:schemeClr>
        </a:solidFill>
      </dgm:spPr>
      <dgm:t>
        <a:bodyPr/>
        <a:lstStyle/>
        <a:p>
          <a:r>
            <a:rPr lang="bn-IN" sz="2000" dirty="0" smtClean="0">
              <a:solidFill>
                <a:schemeClr val="accent6">
                  <a:lumMod val="50000"/>
                </a:schemeClr>
              </a:solidFill>
              <a:latin typeface="Kalpurush" pitchFamily="2" charset="0"/>
              <a:cs typeface="Kalpurush" pitchFamily="2" charset="0"/>
            </a:rPr>
            <a:t>শুরুর সময়ঃসকাল ১০টা  </a:t>
          </a:r>
          <a:endParaRPr lang="en-US" sz="2000" dirty="0">
            <a:solidFill>
              <a:schemeClr val="accent6">
                <a:lumMod val="50000"/>
              </a:schemeClr>
            </a:solidFill>
            <a:latin typeface="Kalpurush" pitchFamily="2" charset="0"/>
            <a:cs typeface="Kalpurush" pitchFamily="2" charset="0"/>
          </a:endParaRPr>
        </a:p>
      </dgm:t>
    </dgm:pt>
    <dgm:pt modelId="{124C9401-AC72-4D06-AEFC-9E147DD21665}" type="parTrans" cxnId="{FF18E1ED-3483-4427-BEA7-C1BA401F2744}">
      <dgm:prSet/>
      <dgm:spPr/>
      <dgm:t>
        <a:bodyPr/>
        <a:lstStyle/>
        <a:p>
          <a:endParaRPr lang="en-US"/>
        </a:p>
      </dgm:t>
    </dgm:pt>
    <dgm:pt modelId="{5CD04BB2-6C38-4F1A-99A9-ED928783D1BB}" type="sibTrans" cxnId="{FF18E1ED-3483-4427-BEA7-C1BA401F2744}">
      <dgm:prSet/>
      <dgm:spPr/>
      <dgm:t>
        <a:bodyPr/>
        <a:lstStyle/>
        <a:p>
          <a:endParaRPr lang="en-US"/>
        </a:p>
      </dgm:t>
    </dgm:pt>
    <dgm:pt modelId="{8221AA2F-670A-4B91-A782-F246964C443A}">
      <dgm:prSet phldrT="[Text]" custT="1"/>
      <dgm:spPr>
        <a:solidFill>
          <a:schemeClr val="accent6">
            <a:lumMod val="40000"/>
            <a:lumOff val="60000"/>
            <a:alpha val="90000"/>
          </a:schemeClr>
        </a:solidFill>
      </dgm:spPr>
      <dgm:t>
        <a:bodyPr/>
        <a:lstStyle/>
        <a:p>
          <a:r>
            <a:rPr lang="bn-IN" sz="2000" dirty="0" smtClean="0">
              <a:solidFill>
                <a:schemeClr val="tx2">
                  <a:lumMod val="60000"/>
                  <a:lumOff val="40000"/>
                </a:schemeClr>
              </a:solidFill>
              <a:latin typeface="Kalpurush" pitchFamily="2" charset="0"/>
              <a:cs typeface="Kalpurush" pitchFamily="2" charset="0"/>
            </a:rPr>
            <a:t>শেষ সময়ঃ সকাল১০.৫০মিঃ </a:t>
          </a:r>
          <a:endParaRPr lang="en-US" sz="2000" dirty="0">
            <a:solidFill>
              <a:schemeClr val="tx2">
                <a:lumMod val="60000"/>
                <a:lumOff val="40000"/>
              </a:schemeClr>
            </a:solidFill>
            <a:latin typeface="Kalpurush" pitchFamily="2" charset="0"/>
            <a:cs typeface="Kalpurush" pitchFamily="2" charset="0"/>
          </a:endParaRPr>
        </a:p>
      </dgm:t>
    </dgm:pt>
    <dgm:pt modelId="{69C12892-2A08-437A-9C5C-95CF99BB3DA8}" type="parTrans" cxnId="{490C8A2D-97A7-4C58-A905-D3FCC8A3151A}">
      <dgm:prSet/>
      <dgm:spPr/>
      <dgm:t>
        <a:bodyPr/>
        <a:lstStyle/>
        <a:p>
          <a:endParaRPr lang="en-US"/>
        </a:p>
      </dgm:t>
    </dgm:pt>
    <dgm:pt modelId="{CF35BAF1-5C0C-4F48-BC9D-D96DF1F7F57F}" type="sibTrans" cxnId="{490C8A2D-97A7-4C58-A905-D3FCC8A3151A}">
      <dgm:prSet/>
      <dgm:spPr/>
      <dgm:t>
        <a:bodyPr/>
        <a:lstStyle/>
        <a:p>
          <a:endParaRPr lang="en-US"/>
        </a:p>
      </dgm:t>
    </dgm:pt>
    <dgm:pt modelId="{C12E7CCC-0283-480C-B0B3-467A034035A9}">
      <dgm:prSet/>
      <dgm:spPr/>
      <dgm:t>
        <a:bodyPr/>
        <a:lstStyle/>
        <a:p>
          <a:endParaRPr lang="en-US" dirty="0"/>
        </a:p>
      </dgm:t>
    </dgm:pt>
    <dgm:pt modelId="{85210AF0-509F-4B28-A448-6FABC80A8BDB}" type="parTrans" cxnId="{0448DA5E-A15E-4566-9164-61890C9B2B19}">
      <dgm:prSet/>
      <dgm:spPr/>
      <dgm:t>
        <a:bodyPr/>
        <a:lstStyle/>
        <a:p>
          <a:endParaRPr lang="en-US"/>
        </a:p>
      </dgm:t>
    </dgm:pt>
    <dgm:pt modelId="{E5EC1569-220D-44C8-BCE9-01EB75FD46CF}" type="sibTrans" cxnId="{0448DA5E-A15E-4566-9164-61890C9B2B19}">
      <dgm:prSet/>
      <dgm:spPr/>
      <dgm:t>
        <a:bodyPr/>
        <a:lstStyle/>
        <a:p>
          <a:endParaRPr lang="en-US"/>
        </a:p>
      </dgm:t>
    </dgm:pt>
    <dgm:pt modelId="{1D692C14-BB60-49AF-A6F5-24B63F037E60}" type="pres">
      <dgm:prSet presAssocID="{41E1A610-15AD-4855-9DEE-56D9DD07B6B7}" presName="Name0" presStyleCnt="0">
        <dgm:presLayoutVars>
          <dgm:chMax val="3"/>
          <dgm:chPref val="1"/>
          <dgm:dir/>
          <dgm:animLvl val="lvl"/>
          <dgm:resizeHandles/>
        </dgm:presLayoutVars>
      </dgm:prSet>
      <dgm:spPr/>
      <dgm:t>
        <a:bodyPr/>
        <a:lstStyle/>
        <a:p>
          <a:endParaRPr lang="en-US"/>
        </a:p>
      </dgm:t>
    </dgm:pt>
    <dgm:pt modelId="{8F9ADBFA-1705-4461-9F51-5D09F0B1861D}" type="pres">
      <dgm:prSet presAssocID="{41E1A610-15AD-4855-9DEE-56D9DD07B6B7}" presName="outerBox" presStyleCnt="0"/>
      <dgm:spPr/>
    </dgm:pt>
    <dgm:pt modelId="{A4758360-2D40-44F1-A123-0B13C5A698ED}" type="pres">
      <dgm:prSet presAssocID="{41E1A610-15AD-4855-9DEE-56D9DD07B6B7}" presName="outerBoxParent" presStyleLbl="node1" presStyleIdx="0" presStyleCnt="3" custLinFactNeighborX="-4864"/>
      <dgm:spPr/>
      <dgm:t>
        <a:bodyPr/>
        <a:lstStyle/>
        <a:p>
          <a:endParaRPr lang="en-US"/>
        </a:p>
      </dgm:t>
    </dgm:pt>
    <dgm:pt modelId="{3C44FA7C-0DEC-4976-ADFE-CF0D02CD302A}" type="pres">
      <dgm:prSet presAssocID="{41E1A610-15AD-4855-9DEE-56D9DD07B6B7}" presName="outerBoxChildren" presStyleCnt="0"/>
      <dgm:spPr/>
    </dgm:pt>
    <dgm:pt modelId="{C5B2BE94-A3AF-4CDF-BD87-EA45E526278A}" type="pres">
      <dgm:prSet presAssocID="{DA424A9E-2979-4E10-B95B-214A67D68B5C}" presName="oChild" presStyleLbl="fgAcc1" presStyleIdx="0" presStyleCnt="6" custScaleY="171034">
        <dgm:presLayoutVars>
          <dgm:bulletEnabled val="1"/>
        </dgm:presLayoutVars>
      </dgm:prSet>
      <dgm:spPr/>
      <dgm:t>
        <a:bodyPr/>
        <a:lstStyle/>
        <a:p>
          <a:endParaRPr lang="en-US"/>
        </a:p>
      </dgm:t>
    </dgm:pt>
    <dgm:pt modelId="{2440D671-204E-412A-B273-4379E4C45CFA}" type="pres">
      <dgm:prSet presAssocID="{314FC213-6BC2-41BE-93CD-E034383838CB}" presName="outerSibTrans" presStyleCnt="0"/>
      <dgm:spPr/>
    </dgm:pt>
    <dgm:pt modelId="{61D0DB52-9195-4ED0-9CA2-1D6607564BF4}" type="pres">
      <dgm:prSet presAssocID="{9DD7B467-41A5-4C07-B933-334D15415E6D}" presName="oChild" presStyleLbl="fgAcc1" presStyleIdx="1" presStyleCnt="6">
        <dgm:presLayoutVars>
          <dgm:bulletEnabled val="1"/>
        </dgm:presLayoutVars>
      </dgm:prSet>
      <dgm:spPr/>
      <dgm:t>
        <a:bodyPr/>
        <a:lstStyle/>
        <a:p>
          <a:endParaRPr lang="en-US"/>
        </a:p>
      </dgm:t>
    </dgm:pt>
    <dgm:pt modelId="{B50C4B3B-A7B6-4248-A639-E993CC80184D}" type="pres">
      <dgm:prSet presAssocID="{41E1A610-15AD-4855-9DEE-56D9DD07B6B7}" presName="middleBox" presStyleCnt="0"/>
      <dgm:spPr/>
    </dgm:pt>
    <dgm:pt modelId="{B7F231AC-76F9-4ED1-BCF1-104C239A5718}" type="pres">
      <dgm:prSet presAssocID="{41E1A610-15AD-4855-9DEE-56D9DD07B6B7}" presName="middleBoxParent" presStyleLbl="node1" presStyleIdx="1" presStyleCnt="3"/>
      <dgm:spPr/>
      <dgm:t>
        <a:bodyPr/>
        <a:lstStyle/>
        <a:p>
          <a:endParaRPr lang="en-US"/>
        </a:p>
      </dgm:t>
    </dgm:pt>
    <dgm:pt modelId="{E2801C16-A379-48DD-B52E-5CA1B7781E06}" type="pres">
      <dgm:prSet presAssocID="{41E1A610-15AD-4855-9DEE-56D9DD07B6B7}" presName="middleBoxChildren" presStyleCnt="0"/>
      <dgm:spPr/>
    </dgm:pt>
    <dgm:pt modelId="{BAB5DEED-833A-4B2E-A82A-DEED918F24E5}" type="pres">
      <dgm:prSet presAssocID="{458727BA-6145-4967-B43E-FCCC64636A46}" presName="mChild" presStyleLbl="fgAcc1" presStyleIdx="2" presStyleCnt="6">
        <dgm:presLayoutVars>
          <dgm:bulletEnabled val="1"/>
        </dgm:presLayoutVars>
      </dgm:prSet>
      <dgm:spPr/>
      <dgm:t>
        <a:bodyPr/>
        <a:lstStyle/>
        <a:p>
          <a:endParaRPr lang="en-US"/>
        </a:p>
      </dgm:t>
    </dgm:pt>
    <dgm:pt modelId="{2E4482A0-286A-4FE5-B886-705D0C30A8F0}" type="pres">
      <dgm:prSet presAssocID="{42B7649C-B343-4773-B2BE-C788F9EC35FD}" presName="middleSibTrans" presStyleCnt="0"/>
      <dgm:spPr/>
    </dgm:pt>
    <dgm:pt modelId="{E5E023F8-3232-4487-A166-9B144BC7EE59}" type="pres">
      <dgm:prSet presAssocID="{B8A20EB3-6858-4851-9FB8-5F28F11BFE5E}" presName="mChild" presStyleLbl="fgAcc1" presStyleIdx="3" presStyleCnt="6">
        <dgm:presLayoutVars>
          <dgm:bulletEnabled val="1"/>
        </dgm:presLayoutVars>
      </dgm:prSet>
      <dgm:spPr/>
      <dgm:t>
        <a:bodyPr/>
        <a:lstStyle/>
        <a:p>
          <a:endParaRPr lang="en-US"/>
        </a:p>
      </dgm:t>
    </dgm:pt>
    <dgm:pt modelId="{D3FD8A00-9565-4C97-AEAD-722E3C7E3C76}" type="pres">
      <dgm:prSet presAssocID="{41E1A610-15AD-4855-9DEE-56D9DD07B6B7}" presName="centerBox" presStyleCnt="0"/>
      <dgm:spPr/>
    </dgm:pt>
    <dgm:pt modelId="{B17B5009-ED93-4CB1-83DF-0487307B7DF7}" type="pres">
      <dgm:prSet presAssocID="{41E1A610-15AD-4855-9DEE-56D9DD07B6B7}" presName="centerBoxParent" presStyleLbl="node1" presStyleIdx="2" presStyleCnt="3"/>
      <dgm:spPr/>
      <dgm:t>
        <a:bodyPr/>
        <a:lstStyle/>
        <a:p>
          <a:endParaRPr lang="en-US"/>
        </a:p>
      </dgm:t>
    </dgm:pt>
    <dgm:pt modelId="{9560BF99-96BD-4F68-A749-EA19972E0F2E}" type="pres">
      <dgm:prSet presAssocID="{41E1A610-15AD-4855-9DEE-56D9DD07B6B7}" presName="centerBoxChildren" presStyleCnt="0"/>
      <dgm:spPr/>
    </dgm:pt>
    <dgm:pt modelId="{5D8DFAB0-2AD3-4F93-8564-82A62A993784}" type="pres">
      <dgm:prSet presAssocID="{7A48B842-FA72-42A4-A9CF-C5810E77C417}" presName="cChild" presStyleLbl="fgAcc1" presStyleIdx="4" presStyleCnt="6">
        <dgm:presLayoutVars>
          <dgm:bulletEnabled val="1"/>
        </dgm:presLayoutVars>
      </dgm:prSet>
      <dgm:spPr/>
      <dgm:t>
        <a:bodyPr/>
        <a:lstStyle/>
        <a:p>
          <a:endParaRPr lang="en-US"/>
        </a:p>
      </dgm:t>
    </dgm:pt>
    <dgm:pt modelId="{335246D8-C28A-4800-9248-9FA3041DFA57}" type="pres">
      <dgm:prSet presAssocID="{5CD04BB2-6C38-4F1A-99A9-ED928783D1BB}" presName="centerSibTrans" presStyleCnt="0"/>
      <dgm:spPr/>
    </dgm:pt>
    <dgm:pt modelId="{651A17A7-4B7B-4A5A-880B-E217ABCC4E4B}" type="pres">
      <dgm:prSet presAssocID="{8221AA2F-670A-4B91-A782-F246964C443A}" presName="cChild" presStyleLbl="fgAcc1" presStyleIdx="5" presStyleCnt="6">
        <dgm:presLayoutVars>
          <dgm:bulletEnabled val="1"/>
        </dgm:presLayoutVars>
      </dgm:prSet>
      <dgm:spPr/>
      <dgm:t>
        <a:bodyPr/>
        <a:lstStyle/>
        <a:p>
          <a:endParaRPr lang="en-US"/>
        </a:p>
      </dgm:t>
    </dgm:pt>
  </dgm:ptLst>
  <dgm:cxnLst>
    <dgm:cxn modelId="{0448DA5E-A15E-4566-9164-61890C9B2B19}" srcId="{41E1A610-15AD-4855-9DEE-56D9DD07B6B7}" destId="{C12E7CCC-0283-480C-B0B3-467A034035A9}" srcOrd="3" destOrd="0" parTransId="{85210AF0-509F-4B28-A448-6FABC80A8BDB}" sibTransId="{E5EC1569-220D-44C8-BCE9-01EB75FD46CF}"/>
    <dgm:cxn modelId="{9EB8E1CC-F5BF-45AD-B3C5-AD82BCFFFB0C}" srcId="{41E1A610-15AD-4855-9DEE-56D9DD07B6B7}" destId="{4B7BA127-753D-4244-9966-1FDBAB1183B2}" srcOrd="0" destOrd="0" parTransId="{E5C24314-F187-4752-B121-1423256D1EC2}" sibTransId="{ED373194-1FF6-49DE-9A3B-A8708C89C710}"/>
    <dgm:cxn modelId="{A9320834-B6F7-44E7-9605-0DC19CC260C8}" type="presOf" srcId="{4B7BA127-753D-4244-9966-1FDBAB1183B2}" destId="{A4758360-2D40-44F1-A123-0B13C5A698ED}" srcOrd="0" destOrd="0" presId="urn:microsoft.com/office/officeart/2005/8/layout/target2"/>
    <dgm:cxn modelId="{508156D5-CEF2-4126-92AC-E050027242AC}" type="presOf" srcId="{4C9B7B82-AFFB-4E77-AAEC-C1BBC3C25CBC}" destId="{B17B5009-ED93-4CB1-83DF-0487307B7DF7}" srcOrd="0" destOrd="0" presId="urn:microsoft.com/office/officeart/2005/8/layout/target2"/>
    <dgm:cxn modelId="{C12D4EBF-B888-463C-9105-515E4DE42D3D}" srcId="{4B7BA127-753D-4244-9966-1FDBAB1183B2}" destId="{9DD7B467-41A5-4C07-B933-334D15415E6D}" srcOrd="1" destOrd="0" parTransId="{6C30EA9A-7D28-4878-A818-6EDA1E76BF40}" sibTransId="{DA2CF375-EB1D-4348-BE9E-2645F4AAD4D9}"/>
    <dgm:cxn modelId="{0349613C-CA61-4911-AB01-16F87BB2C47F}" type="presOf" srcId="{7A48B842-FA72-42A4-A9CF-C5810E77C417}" destId="{5D8DFAB0-2AD3-4F93-8564-82A62A993784}" srcOrd="0" destOrd="0" presId="urn:microsoft.com/office/officeart/2005/8/layout/target2"/>
    <dgm:cxn modelId="{1EC2AF23-AFD9-4493-98FD-494C4E0B9A81}" type="presOf" srcId="{458727BA-6145-4967-B43E-FCCC64636A46}" destId="{BAB5DEED-833A-4B2E-A82A-DEED918F24E5}" srcOrd="0" destOrd="0" presId="urn:microsoft.com/office/officeart/2005/8/layout/target2"/>
    <dgm:cxn modelId="{490C8A2D-97A7-4C58-A905-D3FCC8A3151A}" srcId="{4C9B7B82-AFFB-4E77-AAEC-C1BBC3C25CBC}" destId="{8221AA2F-670A-4B91-A782-F246964C443A}" srcOrd="1" destOrd="0" parTransId="{69C12892-2A08-437A-9C5C-95CF99BB3DA8}" sibTransId="{CF35BAF1-5C0C-4F48-BC9D-D96DF1F7F57F}"/>
    <dgm:cxn modelId="{800FBDE8-CE75-4F04-B880-AB302EFAB308}" srcId="{1C85781B-C581-4B5C-9CC8-7F7254139C26}" destId="{B8A20EB3-6858-4851-9FB8-5F28F11BFE5E}" srcOrd="1" destOrd="0" parTransId="{55038E8C-23B2-4486-9D5E-BC853CE88ADA}" sibTransId="{6792F103-57D1-4A5F-9CC1-3B28A536E1CC}"/>
    <dgm:cxn modelId="{297CC211-445D-47D8-9CD8-5485637DF289}" type="presOf" srcId="{B8A20EB3-6858-4851-9FB8-5F28F11BFE5E}" destId="{E5E023F8-3232-4487-A166-9B144BC7EE59}" srcOrd="0" destOrd="0" presId="urn:microsoft.com/office/officeart/2005/8/layout/target2"/>
    <dgm:cxn modelId="{E64486AC-43DD-4BF8-A3F2-907E744BE48C}" type="presOf" srcId="{DA424A9E-2979-4E10-B95B-214A67D68B5C}" destId="{C5B2BE94-A3AF-4CDF-BD87-EA45E526278A}" srcOrd="0" destOrd="0" presId="urn:microsoft.com/office/officeart/2005/8/layout/target2"/>
    <dgm:cxn modelId="{7D85F8A1-85A6-4EE3-9BA5-20FE8F34CFA2}" srcId="{41E1A610-15AD-4855-9DEE-56D9DD07B6B7}" destId="{1C85781B-C581-4B5C-9CC8-7F7254139C26}" srcOrd="1" destOrd="0" parTransId="{F07F33EC-CA06-4A58-8A1B-52D9F83A0B7D}" sibTransId="{F24A994F-DFFD-4E81-9EB0-3C91232BB09F}"/>
    <dgm:cxn modelId="{5103A579-759A-492B-9C1E-5BB051BE16D0}" srcId="{4B7BA127-753D-4244-9966-1FDBAB1183B2}" destId="{DA424A9E-2979-4E10-B95B-214A67D68B5C}" srcOrd="0" destOrd="0" parTransId="{F3AB3E2C-B052-4C45-90F9-D36115E369DB}" sibTransId="{314FC213-6BC2-41BE-93CD-E034383838CB}"/>
    <dgm:cxn modelId="{05B3A25E-6461-4E7F-B38C-2C8B7EB0A89B}" type="presOf" srcId="{8221AA2F-670A-4B91-A782-F246964C443A}" destId="{651A17A7-4B7B-4A5A-880B-E217ABCC4E4B}" srcOrd="0" destOrd="0" presId="urn:microsoft.com/office/officeart/2005/8/layout/target2"/>
    <dgm:cxn modelId="{F8F07853-F273-4D65-B2B7-F798278A3A92}" type="presOf" srcId="{41E1A610-15AD-4855-9DEE-56D9DD07B6B7}" destId="{1D692C14-BB60-49AF-A6F5-24B63F037E60}" srcOrd="0" destOrd="0" presId="urn:microsoft.com/office/officeart/2005/8/layout/target2"/>
    <dgm:cxn modelId="{72DA5745-E618-4D13-8803-F67C4170F1CA}" type="presOf" srcId="{1C85781B-C581-4B5C-9CC8-7F7254139C26}" destId="{B7F231AC-76F9-4ED1-BCF1-104C239A5718}" srcOrd="0" destOrd="0" presId="urn:microsoft.com/office/officeart/2005/8/layout/target2"/>
    <dgm:cxn modelId="{23CBA14C-B606-45F6-B947-C61C41086553}" srcId="{1C85781B-C581-4B5C-9CC8-7F7254139C26}" destId="{458727BA-6145-4967-B43E-FCCC64636A46}" srcOrd="0" destOrd="0" parTransId="{13B70ACE-6B91-4CF3-90E6-04279B3F54BE}" sibTransId="{42B7649C-B343-4773-B2BE-C788F9EC35FD}"/>
    <dgm:cxn modelId="{AE0B2FE0-760F-4267-AB0B-5E7AE08C7C94}" srcId="{41E1A610-15AD-4855-9DEE-56D9DD07B6B7}" destId="{4C9B7B82-AFFB-4E77-AAEC-C1BBC3C25CBC}" srcOrd="2" destOrd="0" parTransId="{9D2E5257-6895-405F-9116-32D5819F36D2}" sibTransId="{3FDEDDB3-BFE3-4C82-BA0B-03A7AADB4FB1}"/>
    <dgm:cxn modelId="{FF18E1ED-3483-4427-BEA7-C1BA401F2744}" srcId="{4C9B7B82-AFFB-4E77-AAEC-C1BBC3C25CBC}" destId="{7A48B842-FA72-42A4-A9CF-C5810E77C417}" srcOrd="0" destOrd="0" parTransId="{124C9401-AC72-4D06-AEFC-9E147DD21665}" sibTransId="{5CD04BB2-6C38-4F1A-99A9-ED928783D1BB}"/>
    <dgm:cxn modelId="{189F0D08-B3FA-4D4E-8F95-A515850844DF}" type="presOf" srcId="{9DD7B467-41A5-4C07-B933-334D15415E6D}" destId="{61D0DB52-9195-4ED0-9CA2-1D6607564BF4}" srcOrd="0" destOrd="0" presId="urn:microsoft.com/office/officeart/2005/8/layout/target2"/>
    <dgm:cxn modelId="{5DACA110-71F6-48F3-BFEE-3A6F53FD2B21}" type="presParOf" srcId="{1D692C14-BB60-49AF-A6F5-24B63F037E60}" destId="{8F9ADBFA-1705-4461-9F51-5D09F0B1861D}" srcOrd="0" destOrd="0" presId="urn:microsoft.com/office/officeart/2005/8/layout/target2"/>
    <dgm:cxn modelId="{0CC5603E-ACDE-43AA-A468-6E0AA607748D}" type="presParOf" srcId="{8F9ADBFA-1705-4461-9F51-5D09F0B1861D}" destId="{A4758360-2D40-44F1-A123-0B13C5A698ED}" srcOrd="0" destOrd="0" presId="urn:microsoft.com/office/officeart/2005/8/layout/target2"/>
    <dgm:cxn modelId="{7FC93E57-97CC-4CF8-9043-9E0535C4F751}" type="presParOf" srcId="{8F9ADBFA-1705-4461-9F51-5D09F0B1861D}" destId="{3C44FA7C-0DEC-4976-ADFE-CF0D02CD302A}" srcOrd="1" destOrd="0" presId="urn:microsoft.com/office/officeart/2005/8/layout/target2"/>
    <dgm:cxn modelId="{E940553A-6BB8-427B-ACDC-250B6DC35123}" type="presParOf" srcId="{3C44FA7C-0DEC-4976-ADFE-CF0D02CD302A}" destId="{C5B2BE94-A3AF-4CDF-BD87-EA45E526278A}" srcOrd="0" destOrd="0" presId="urn:microsoft.com/office/officeart/2005/8/layout/target2"/>
    <dgm:cxn modelId="{A6924823-F420-4B58-95F0-355A51502E07}" type="presParOf" srcId="{3C44FA7C-0DEC-4976-ADFE-CF0D02CD302A}" destId="{2440D671-204E-412A-B273-4379E4C45CFA}" srcOrd="1" destOrd="0" presId="urn:microsoft.com/office/officeart/2005/8/layout/target2"/>
    <dgm:cxn modelId="{8C7AB61E-26AF-4C14-B1F8-D0EFFA40BB23}" type="presParOf" srcId="{3C44FA7C-0DEC-4976-ADFE-CF0D02CD302A}" destId="{61D0DB52-9195-4ED0-9CA2-1D6607564BF4}" srcOrd="2" destOrd="0" presId="urn:microsoft.com/office/officeart/2005/8/layout/target2"/>
    <dgm:cxn modelId="{E57F1415-A530-4F0F-A89C-849098BDF77D}" type="presParOf" srcId="{1D692C14-BB60-49AF-A6F5-24B63F037E60}" destId="{B50C4B3B-A7B6-4248-A639-E993CC80184D}" srcOrd="1" destOrd="0" presId="urn:microsoft.com/office/officeart/2005/8/layout/target2"/>
    <dgm:cxn modelId="{F5435E3D-60C2-40AE-ABBE-52572448CCFE}" type="presParOf" srcId="{B50C4B3B-A7B6-4248-A639-E993CC80184D}" destId="{B7F231AC-76F9-4ED1-BCF1-104C239A5718}" srcOrd="0" destOrd="0" presId="urn:microsoft.com/office/officeart/2005/8/layout/target2"/>
    <dgm:cxn modelId="{6D646EDA-0628-4E64-9CD8-92CEFA2FE759}" type="presParOf" srcId="{B50C4B3B-A7B6-4248-A639-E993CC80184D}" destId="{E2801C16-A379-48DD-B52E-5CA1B7781E06}" srcOrd="1" destOrd="0" presId="urn:microsoft.com/office/officeart/2005/8/layout/target2"/>
    <dgm:cxn modelId="{68924361-5C56-4752-9720-7A2BE728CC5D}" type="presParOf" srcId="{E2801C16-A379-48DD-B52E-5CA1B7781E06}" destId="{BAB5DEED-833A-4B2E-A82A-DEED918F24E5}" srcOrd="0" destOrd="0" presId="urn:microsoft.com/office/officeart/2005/8/layout/target2"/>
    <dgm:cxn modelId="{B6053E10-C149-4A04-82EE-8E52E2583D6F}" type="presParOf" srcId="{E2801C16-A379-48DD-B52E-5CA1B7781E06}" destId="{2E4482A0-286A-4FE5-B886-705D0C30A8F0}" srcOrd="1" destOrd="0" presId="urn:microsoft.com/office/officeart/2005/8/layout/target2"/>
    <dgm:cxn modelId="{2A59AA53-73CA-4E28-A8A6-6E9CC1E5D026}" type="presParOf" srcId="{E2801C16-A379-48DD-B52E-5CA1B7781E06}" destId="{E5E023F8-3232-4487-A166-9B144BC7EE59}" srcOrd="2" destOrd="0" presId="urn:microsoft.com/office/officeart/2005/8/layout/target2"/>
    <dgm:cxn modelId="{2DE1A2AD-2722-470E-B737-FAFF4283329A}" type="presParOf" srcId="{1D692C14-BB60-49AF-A6F5-24B63F037E60}" destId="{D3FD8A00-9565-4C97-AEAD-722E3C7E3C76}" srcOrd="2" destOrd="0" presId="urn:microsoft.com/office/officeart/2005/8/layout/target2"/>
    <dgm:cxn modelId="{22846475-618F-4FF9-A628-2668BCA5613A}" type="presParOf" srcId="{D3FD8A00-9565-4C97-AEAD-722E3C7E3C76}" destId="{B17B5009-ED93-4CB1-83DF-0487307B7DF7}" srcOrd="0" destOrd="0" presId="urn:microsoft.com/office/officeart/2005/8/layout/target2"/>
    <dgm:cxn modelId="{DBD95078-D8A4-4066-AF7C-61880D8435D0}" type="presParOf" srcId="{D3FD8A00-9565-4C97-AEAD-722E3C7E3C76}" destId="{9560BF99-96BD-4F68-A749-EA19972E0F2E}" srcOrd="1" destOrd="0" presId="urn:microsoft.com/office/officeart/2005/8/layout/target2"/>
    <dgm:cxn modelId="{72E144E8-1500-4742-AA5F-13FE1CB494B9}" type="presParOf" srcId="{9560BF99-96BD-4F68-A749-EA19972E0F2E}" destId="{5D8DFAB0-2AD3-4F93-8564-82A62A993784}" srcOrd="0" destOrd="0" presId="urn:microsoft.com/office/officeart/2005/8/layout/target2"/>
    <dgm:cxn modelId="{4E53B0BA-E691-4D9E-BDB7-B7D9557BC7C1}" type="presParOf" srcId="{9560BF99-96BD-4F68-A749-EA19972E0F2E}" destId="{335246D8-C28A-4800-9248-9FA3041DFA57}" srcOrd="1" destOrd="0" presId="urn:microsoft.com/office/officeart/2005/8/layout/target2"/>
    <dgm:cxn modelId="{07F7EB8E-5F7C-468E-B984-B63245B5FE6A}" type="presParOf" srcId="{9560BF99-96BD-4F68-A749-EA19972E0F2E}" destId="{651A17A7-4B7B-4A5A-880B-E217ABCC4E4B}" srcOrd="2"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A5DF72-AF26-493C-ABC8-C5366E0E08FA}" type="doc">
      <dgm:prSet loTypeId="urn:microsoft.com/office/officeart/2005/8/layout/vList3" loCatId="list" qsTypeId="urn:microsoft.com/office/officeart/2005/8/quickstyle/simple1" qsCatId="simple" csTypeId="urn:microsoft.com/office/officeart/2005/8/colors/colorful5" csCatId="colorful" phldr="1"/>
      <dgm:spPr/>
      <dgm:t>
        <a:bodyPr/>
        <a:lstStyle/>
        <a:p>
          <a:endParaRPr lang="en-US"/>
        </a:p>
      </dgm:t>
    </dgm:pt>
    <dgm:pt modelId="{0A7F366D-8930-4B13-A6A6-BB6756010B1B}">
      <dgm:prSet custT="1"/>
      <dgm:spPr/>
      <dgm:t>
        <a:bodyPr/>
        <a:lstStyle/>
        <a:p>
          <a:pPr rtl="0"/>
          <a:r>
            <a:rPr lang="bn-IN" sz="2400" dirty="0" smtClean="0">
              <a:latin typeface="NikoshBAN" pitchFamily="2" charset="0"/>
              <a:cs typeface="NikoshBAN" pitchFamily="2" charset="0"/>
            </a:rPr>
            <a:t>অরিন্দম= অরি(শত্রু)কে দমন করে যে।মেঘনাদ।  </a:t>
          </a:r>
          <a:endParaRPr lang="en-US" sz="2400" dirty="0">
            <a:latin typeface="NikoshBAN" pitchFamily="2" charset="0"/>
            <a:cs typeface="NikoshBAN" pitchFamily="2" charset="0"/>
          </a:endParaRPr>
        </a:p>
      </dgm:t>
    </dgm:pt>
    <dgm:pt modelId="{C8D55845-11E8-4CBE-BF9A-98E8ADB07CCC}" type="parTrans" cxnId="{8F60CE24-E839-4D1F-BBE4-051983CDF137}">
      <dgm:prSet/>
      <dgm:spPr/>
      <dgm:t>
        <a:bodyPr/>
        <a:lstStyle/>
        <a:p>
          <a:endParaRPr lang="en-US"/>
        </a:p>
      </dgm:t>
    </dgm:pt>
    <dgm:pt modelId="{654575DB-FF0A-4AF9-9157-44D282F082FD}" type="sibTrans" cxnId="{8F60CE24-E839-4D1F-BBE4-051983CDF137}">
      <dgm:prSet/>
      <dgm:spPr/>
      <dgm:t>
        <a:bodyPr/>
        <a:lstStyle/>
        <a:p>
          <a:endParaRPr lang="en-US"/>
        </a:p>
      </dgm:t>
    </dgm:pt>
    <dgm:pt modelId="{C16A89D4-9F00-4DA0-9602-1D3EA590F81A}">
      <dgm:prSet custT="1"/>
      <dgm:spPr/>
      <dgm:t>
        <a:bodyPr/>
        <a:lstStyle/>
        <a:p>
          <a:pPr rtl="0"/>
          <a:r>
            <a:rPr lang="bn-IN" sz="2400" dirty="0" smtClean="0">
              <a:latin typeface="NikoshBAN" pitchFamily="2" charset="0"/>
              <a:cs typeface="NikoshBAN" pitchFamily="2" charset="0"/>
            </a:rPr>
            <a:t>পশিল= প্রবেশ করল। </a:t>
          </a:r>
          <a:endParaRPr lang="en-US" sz="2400" dirty="0">
            <a:latin typeface="NikoshBAN" pitchFamily="2" charset="0"/>
            <a:cs typeface="NikoshBAN" pitchFamily="2" charset="0"/>
          </a:endParaRPr>
        </a:p>
      </dgm:t>
    </dgm:pt>
    <dgm:pt modelId="{F4727741-27DD-46E8-996A-559F82BC9A76}" type="parTrans" cxnId="{79734219-D913-4BE3-B95A-2408BABE6E9E}">
      <dgm:prSet/>
      <dgm:spPr/>
      <dgm:t>
        <a:bodyPr/>
        <a:lstStyle/>
        <a:p>
          <a:endParaRPr lang="en-US"/>
        </a:p>
      </dgm:t>
    </dgm:pt>
    <dgm:pt modelId="{23851D5D-A41B-4232-82E9-310A161FF962}" type="sibTrans" cxnId="{79734219-D913-4BE3-B95A-2408BABE6E9E}">
      <dgm:prSet/>
      <dgm:spPr/>
      <dgm:t>
        <a:bodyPr/>
        <a:lstStyle/>
        <a:p>
          <a:endParaRPr lang="en-US"/>
        </a:p>
      </dgm:t>
    </dgm:pt>
    <dgm:pt modelId="{3F08B2B5-3116-4909-A9AA-053A8E7ACBBF}">
      <dgm:prSet custT="1"/>
      <dgm:spPr/>
      <dgm:t>
        <a:bodyPr/>
        <a:lstStyle/>
        <a:p>
          <a:pPr rtl="0"/>
          <a:r>
            <a:rPr lang="bn-IN" sz="2400" dirty="0" smtClean="0">
              <a:latin typeface="NikoshBAN" pitchFamily="2" charset="0"/>
              <a:cs typeface="NikoshBAN" pitchFamily="2" charset="0"/>
            </a:rPr>
            <a:t>রক্ষঃপুরে= রাক্ষসদের পুরীতে। নিকুম্ভিলায়।</a:t>
          </a:r>
          <a:endParaRPr lang="en-US" sz="2400" dirty="0">
            <a:latin typeface="NikoshBAN" pitchFamily="2" charset="0"/>
            <a:cs typeface="NikoshBAN" pitchFamily="2" charset="0"/>
          </a:endParaRPr>
        </a:p>
      </dgm:t>
    </dgm:pt>
    <dgm:pt modelId="{93F5B9ED-C5A5-4037-8094-F0ACB6B494D0}" type="parTrans" cxnId="{C7137F6D-2846-48C5-A5F5-B2E10834CACC}">
      <dgm:prSet/>
      <dgm:spPr/>
      <dgm:t>
        <a:bodyPr/>
        <a:lstStyle/>
        <a:p>
          <a:endParaRPr lang="en-US"/>
        </a:p>
      </dgm:t>
    </dgm:pt>
    <dgm:pt modelId="{32CF7E38-1910-442B-A3B2-CBAEA3616215}" type="sibTrans" cxnId="{C7137F6D-2846-48C5-A5F5-B2E10834CACC}">
      <dgm:prSet/>
      <dgm:spPr/>
      <dgm:t>
        <a:bodyPr/>
        <a:lstStyle/>
        <a:p>
          <a:endParaRPr lang="en-US"/>
        </a:p>
      </dgm:t>
    </dgm:pt>
    <dgm:pt modelId="{40CD5FE6-4D42-47B9-8B1E-261B1A5FB075}">
      <dgm:prSet custT="1"/>
      <dgm:spPr/>
      <dgm:t>
        <a:bodyPr/>
        <a:lstStyle/>
        <a:p>
          <a:pPr rtl="0"/>
          <a:r>
            <a:rPr lang="bn-IN" sz="2400" dirty="0" smtClean="0">
              <a:latin typeface="NikoshBAN" pitchFamily="2" charset="0"/>
              <a:cs typeface="NikoshBAN" pitchFamily="2" charset="0"/>
            </a:rPr>
            <a:t>তাত= পিতা। পিতৃব্য অর্থে। </a:t>
          </a:r>
          <a:endParaRPr lang="en-US" sz="2400" dirty="0">
            <a:latin typeface="NikoshBAN" pitchFamily="2" charset="0"/>
            <a:cs typeface="NikoshBAN" pitchFamily="2" charset="0"/>
          </a:endParaRPr>
        </a:p>
      </dgm:t>
    </dgm:pt>
    <dgm:pt modelId="{81928D27-DDF3-4AD2-8415-F8F3074DEC4F}" type="parTrans" cxnId="{F5A4FBFA-9A06-413C-990B-FAB66ACB37C1}">
      <dgm:prSet/>
      <dgm:spPr/>
      <dgm:t>
        <a:bodyPr/>
        <a:lstStyle/>
        <a:p>
          <a:endParaRPr lang="en-US"/>
        </a:p>
      </dgm:t>
    </dgm:pt>
    <dgm:pt modelId="{634A06C0-D6CF-4A5D-B7B8-498770B29FDB}" type="sibTrans" cxnId="{F5A4FBFA-9A06-413C-990B-FAB66ACB37C1}">
      <dgm:prSet/>
      <dgm:spPr/>
      <dgm:t>
        <a:bodyPr/>
        <a:lstStyle/>
        <a:p>
          <a:endParaRPr lang="en-US"/>
        </a:p>
      </dgm:t>
    </dgm:pt>
    <dgm:pt modelId="{A0FB0BAB-CE76-46D6-B9E6-3DD0CFB94B64}">
      <dgm:prSet custT="1"/>
      <dgm:spPr/>
      <dgm:t>
        <a:bodyPr/>
        <a:lstStyle/>
        <a:p>
          <a:pPr rtl="0"/>
          <a:r>
            <a:rPr lang="bn-IN" sz="2400" dirty="0" smtClean="0">
              <a:latin typeface="NikoshBAN" pitchFamily="2" charset="0"/>
              <a:cs typeface="NikoshBAN" pitchFamily="2" charset="0"/>
            </a:rPr>
            <a:t>শুলীশম্ভুনিভ= শূলপাণি মহাদেবের মতো।</a:t>
          </a:r>
          <a:endParaRPr lang="en-US" sz="2400" dirty="0">
            <a:latin typeface="NikoshBAN" pitchFamily="2" charset="0"/>
            <a:cs typeface="NikoshBAN" pitchFamily="2" charset="0"/>
          </a:endParaRPr>
        </a:p>
      </dgm:t>
    </dgm:pt>
    <dgm:pt modelId="{FD199BF1-03C8-4C6D-B5A7-FB9263E02615}" type="parTrans" cxnId="{C0C344FE-88AC-4EDC-BC5D-8C67CA3611AB}">
      <dgm:prSet/>
      <dgm:spPr/>
      <dgm:t>
        <a:bodyPr/>
        <a:lstStyle/>
        <a:p>
          <a:endParaRPr lang="en-US"/>
        </a:p>
      </dgm:t>
    </dgm:pt>
    <dgm:pt modelId="{E5198C79-D605-46B6-BC4E-5E4FA3141245}" type="sibTrans" cxnId="{C0C344FE-88AC-4EDC-BC5D-8C67CA3611AB}">
      <dgm:prSet/>
      <dgm:spPr/>
      <dgm:t>
        <a:bodyPr/>
        <a:lstStyle/>
        <a:p>
          <a:endParaRPr lang="en-US"/>
        </a:p>
      </dgm:t>
    </dgm:pt>
    <dgm:pt modelId="{BE0F6F1B-A216-4E01-A805-30EFAB8065CD}">
      <dgm:prSet custT="1"/>
      <dgm:spPr/>
      <dgm:t>
        <a:bodyPr/>
        <a:lstStyle/>
        <a:p>
          <a:pPr rtl="0"/>
          <a:r>
            <a:rPr lang="bn-IN" sz="2400" smtClean="0">
              <a:latin typeface="NikoshBAN" pitchFamily="2" charset="0"/>
              <a:cs typeface="NikoshBAN" pitchFamily="2" charset="0"/>
            </a:rPr>
            <a:t>ভঞ্জিব আহবে= যুদ্ধদ্বারা বিনষ্ট। </a:t>
          </a:r>
          <a:endParaRPr lang="en-US" sz="2400">
            <a:latin typeface="NikoshBAN" pitchFamily="2" charset="0"/>
            <a:cs typeface="NikoshBAN" pitchFamily="2" charset="0"/>
          </a:endParaRPr>
        </a:p>
      </dgm:t>
    </dgm:pt>
    <dgm:pt modelId="{90011D17-7ACE-4B98-A6B1-FDB96882B612}" type="parTrans" cxnId="{BEED5D25-F976-4D88-96E4-25F83D37C9FF}">
      <dgm:prSet/>
      <dgm:spPr/>
      <dgm:t>
        <a:bodyPr/>
        <a:lstStyle/>
        <a:p>
          <a:endParaRPr lang="en-US"/>
        </a:p>
      </dgm:t>
    </dgm:pt>
    <dgm:pt modelId="{64246A15-F1FB-4CEE-85A6-99D9E7605846}" type="sibTrans" cxnId="{BEED5D25-F976-4D88-96E4-25F83D37C9FF}">
      <dgm:prSet/>
      <dgm:spPr/>
      <dgm:t>
        <a:bodyPr/>
        <a:lstStyle/>
        <a:p>
          <a:endParaRPr lang="en-US"/>
        </a:p>
      </dgm:t>
    </dgm:pt>
    <dgm:pt modelId="{81F58E7A-43CE-4396-AA29-4D39AE3BCA28}">
      <dgm:prSet custT="1"/>
      <dgm:spPr/>
      <dgm:t>
        <a:bodyPr/>
        <a:lstStyle/>
        <a:p>
          <a:pPr rtl="0"/>
          <a:r>
            <a:rPr lang="bn-IN" sz="2400" dirty="0" smtClean="0">
              <a:latin typeface="NikoshBAN" pitchFamily="2" charset="0"/>
              <a:cs typeface="NikoshBAN" pitchFamily="2" charset="0"/>
            </a:rPr>
            <a:t>শমনভবনে= যমালয়ে।  </a:t>
          </a:r>
          <a:endParaRPr lang="en-US" sz="2400" dirty="0">
            <a:latin typeface="NikoshBAN" pitchFamily="2" charset="0"/>
            <a:cs typeface="NikoshBAN" pitchFamily="2" charset="0"/>
          </a:endParaRPr>
        </a:p>
      </dgm:t>
    </dgm:pt>
    <dgm:pt modelId="{BF3D4D6E-1321-4EE2-B60A-E18F91FD90DC}" type="parTrans" cxnId="{26030758-1A9E-44FF-87A8-B59C6904E5CD}">
      <dgm:prSet/>
      <dgm:spPr/>
      <dgm:t>
        <a:bodyPr/>
        <a:lstStyle/>
        <a:p>
          <a:endParaRPr lang="en-US"/>
        </a:p>
      </dgm:t>
    </dgm:pt>
    <dgm:pt modelId="{A208D611-23A2-472C-9EA0-60C99E97B561}" type="sibTrans" cxnId="{26030758-1A9E-44FF-87A8-B59C6904E5CD}">
      <dgm:prSet/>
      <dgm:spPr/>
      <dgm:t>
        <a:bodyPr/>
        <a:lstStyle/>
        <a:p>
          <a:endParaRPr lang="en-US"/>
        </a:p>
      </dgm:t>
    </dgm:pt>
    <dgm:pt modelId="{595003B4-5811-498F-87D1-0A4C460E99C7}">
      <dgm:prSet custT="1"/>
      <dgm:spPr/>
      <dgm:t>
        <a:bodyPr/>
        <a:lstStyle/>
        <a:p>
          <a:pPr rtl="0"/>
          <a:r>
            <a:rPr lang="bn-IN" sz="2400" dirty="0" smtClean="0">
              <a:latin typeface="NikoshBAN" pitchFamily="2" charset="0"/>
              <a:cs typeface="NikoshBAN" pitchFamily="2" charset="0"/>
            </a:rPr>
            <a:t>আহবে= যুদ্ধে</a:t>
          </a:r>
          <a:r>
            <a:rPr lang="bn-IN" sz="1600" dirty="0" smtClean="0"/>
            <a:t>। </a:t>
          </a:r>
          <a:endParaRPr lang="en-US" sz="1600" dirty="0"/>
        </a:p>
      </dgm:t>
    </dgm:pt>
    <dgm:pt modelId="{A9BBE5AD-4B7A-4375-A1B6-3374F76B0AC0}" type="parTrans" cxnId="{CC5DC0FA-16AD-4ABF-B082-F41490255263}">
      <dgm:prSet/>
      <dgm:spPr/>
      <dgm:t>
        <a:bodyPr/>
        <a:lstStyle/>
        <a:p>
          <a:endParaRPr lang="en-US"/>
        </a:p>
      </dgm:t>
    </dgm:pt>
    <dgm:pt modelId="{6AA34BEF-F14E-4DCF-AA86-25AFDA39C696}" type="sibTrans" cxnId="{CC5DC0FA-16AD-4ABF-B082-F41490255263}">
      <dgm:prSet/>
      <dgm:spPr/>
      <dgm:t>
        <a:bodyPr/>
        <a:lstStyle/>
        <a:p>
          <a:endParaRPr lang="en-US"/>
        </a:p>
      </dgm:t>
    </dgm:pt>
    <dgm:pt modelId="{8B3F6EBB-60F6-4417-B19D-088CCCB99788}" type="pres">
      <dgm:prSet presAssocID="{68A5DF72-AF26-493C-ABC8-C5366E0E08FA}" presName="linearFlow" presStyleCnt="0">
        <dgm:presLayoutVars>
          <dgm:dir/>
          <dgm:resizeHandles val="exact"/>
        </dgm:presLayoutVars>
      </dgm:prSet>
      <dgm:spPr/>
      <dgm:t>
        <a:bodyPr/>
        <a:lstStyle/>
        <a:p>
          <a:endParaRPr lang="en-US"/>
        </a:p>
      </dgm:t>
    </dgm:pt>
    <dgm:pt modelId="{C313524A-DB86-43DE-8AB3-D5176A31859E}" type="pres">
      <dgm:prSet presAssocID="{0A7F366D-8930-4B13-A6A6-BB6756010B1B}" presName="composite" presStyleCnt="0"/>
      <dgm:spPr/>
    </dgm:pt>
    <dgm:pt modelId="{99DC3BBA-2189-4D0C-80BC-851D143FFE54}" type="pres">
      <dgm:prSet presAssocID="{0A7F366D-8930-4B13-A6A6-BB6756010B1B}" presName="imgShp" presStyleLbl="fgImgPlace1" presStyleIdx="0" presStyleCnt="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5000" r="-45000"/>
          </a:stretch>
        </a:blipFill>
      </dgm:spPr>
      <dgm:t>
        <a:bodyPr/>
        <a:lstStyle/>
        <a:p>
          <a:endParaRPr lang="en-US"/>
        </a:p>
      </dgm:t>
    </dgm:pt>
    <dgm:pt modelId="{3E5B69F2-CA98-46C9-B0C0-F52252B85DC8}" type="pres">
      <dgm:prSet presAssocID="{0A7F366D-8930-4B13-A6A6-BB6756010B1B}" presName="txShp" presStyleLbl="node1" presStyleIdx="0" presStyleCnt="8">
        <dgm:presLayoutVars>
          <dgm:bulletEnabled val="1"/>
        </dgm:presLayoutVars>
      </dgm:prSet>
      <dgm:spPr/>
      <dgm:t>
        <a:bodyPr/>
        <a:lstStyle/>
        <a:p>
          <a:endParaRPr lang="en-US"/>
        </a:p>
      </dgm:t>
    </dgm:pt>
    <dgm:pt modelId="{18315B93-C5BB-4C1A-8EB8-7890040769D5}" type="pres">
      <dgm:prSet presAssocID="{654575DB-FF0A-4AF9-9157-44D282F082FD}" presName="spacing" presStyleCnt="0"/>
      <dgm:spPr/>
    </dgm:pt>
    <dgm:pt modelId="{0F7A00FE-B5A6-44E4-994B-EB73696895CE}" type="pres">
      <dgm:prSet presAssocID="{C16A89D4-9F00-4DA0-9602-1D3EA590F81A}" presName="composite" presStyleCnt="0"/>
      <dgm:spPr/>
    </dgm:pt>
    <dgm:pt modelId="{7724473B-EAAA-47BC-AAC3-C103BA3A9CB0}" type="pres">
      <dgm:prSet presAssocID="{C16A89D4-9F00-4DA0-9602-1D3EA590F81A}" presName="imgShp" presStyleLbl="fgImgPlace1" presStyleIdx="1" presStyleCnt="8"/>
      <dgm:spPr/>
    </dgm:pt>
    <dgm:pt modelId="{F3FF6070-8B64-4A6F-84D5-61C7F7AA95CB}" type="pres">
      <dgm:prSet presAssocID="{C16A89D4-9F00-4DA0-9602-1D3EA590F81A}" presName="txShp" presStyleLbl="node1" presStyleIdx="1" presStyleCnt="8">
        <dgm:presLayoutVars>
          <dgm:bulletEnabled val="1"/>
        </dgm:presLayoutVars>
      </dgm:prSet>
      <dgm:spPr/>
      <dgm:t>
        <a:bodyPr/>
        <a:lstStyle/>
        <a:p>
          <a:endParaRPr lang="en-US"/>
        </a:p>
      </dgm:t>
    </dgm:pt>
    <dgm:pt modelId="{6019B6E6-B59C-43A2-8292-E4706FD8B03F}" type="pres">
      <dgm:prSet presAssocID="{23851D5D-A41B-4232-82E9-310A161FF962}" presName="spacing" presStyleCnt="0"/>
      <dgm:spPr/>
    </dgm:pt>
    <dgm:pt modelId="{6B4DC2B6-E4FB-4B10-9560-AAC4C8EFE90F}" type="pres">
      <dgm:prSet presAssocID="{3F08B2B5-3116-4909-A9AA-053A8E7ACBBF}" presName="composite" presStyleCnt="0"/>
      <dgm:spPr/>
    </dgm:pt>
    <dgm:pt modelId="{B7905834-E049-43B0-BEE7-0736BB011809}" type="pres">
      <dgm:prSet presAssocID="{3F08B2B5-3116-4909-A9AA-053A8E7ACBBF}" presName="imgShp" presStyleLbl="fgImgPlace1" presStyleIdx="2" presStyleCnt="8"/>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4000" b="-14000"/>
          </a:stretch>
        </a:blipFill>
      </dgm:spPr>
    </dgm:pt>
    <dgm:pt modelId="{6C2726D0-5DAA-49C0-88FC-1C256DC3A1FB}" type="pres">
      <dgm:prSet presAssocID="{3F08B2B5-3116-4909-A9AA-053A8E7ACBBF}" presName="txShp" presStyleLbl="node1" presStyleIdx="2" presStyleCnt="8">
        <dgm:presLayoutVars>
          <dgm:bulletEnabled val="1"/>
        </dgm:presLayoutVars>
      </dgm:prSet>
      <dgm:spPr/>
      <dgm:t>
        <a:bodyPr/>
        <a:lstStyle/>
        <a:p>
          <a:endParaRPr lang="en-US"/>
        </a:p>
      </dgm:t>
    </dgm:pt>
    <dgm:pt modelId="{5A0CC6F7-62D3-40B1-98B1-CA7E0BC4B12A}" type="pres">
      <dgm:prSet presAssocID="{32CF7E38-1910-442B-A3B2-CBAEA3616215}" presName="spacing" presStyleCnt="0"/>
      <dgm:spPr/>
    </dgm:pt>
    <dgm:pt modelId="{A698920C-8F46-4DF9-8AD5-DF240BFE6215}" type="pres">
      <dgm:prSet presAssocID="{40CD5FE6-4D42-47B9-8B1E-261B1A5FB075}" presName="composite" presStyleCnt="0"/>
      <dgm:spPr/>
    </dgm:pt>
    <dgm:pt modelId="{B7C7DF51-F16A-4495-818B-8CBCE9ABDD12}" type="pres">
      <dgm:prSet presAssocID="{40CD5FE6-4D42-47B9-8B1E-261B1A5FB075}" presName="imgShp" presStyleLbl="fgImgPlace1" presStyleIdx="3" presStyleCnt="8"/>
      <dgm:spPr/>
    </dgm:pt>
    <dgm:pt modelId="{DE1D9FFC-9932-4B15-929F-D9DD679725CA}" type="pres">
      <dgm:prSet presAssocID="{40CD5FE6-4D42-47B9-8B1E-261B1A5FB075}" presName="txShp" presStyleLbl="node1" presStyleIdx="3" presStyleCnt="8">
        <dgm:presLayoutVars>
          <dgm:bulletEnabled val="1"/>
        </dgm:presLayoutVars>
      </dgm:prSet>
      <dgm:spPr/>
      <dgm:t>
        <a:bodyPr/>
        <a:lstStyle/>
        <a:p>
          <a:endParaRPr lang="en-US"/>
        </a:p>
      </dgm:t>
    </dgm:pt>
    <dgm:pt modelId="{5E9DC230-55C2-4254-9FEE-646A1224D41B}" type="pres">
      <dgm:prSet presAssocID="{634A06C0-D6CF-4A5D-B7B8-498770B29FDB}" presName="spacing" presStyleCnt="0"/>
      <dgm:spPr/>
    </dgm:pt>
    <dgm:pt modelId="{0F33B972-F81E-402E-97C7-BE7C6435413B}" type="pres">
      <dgm:prSet presAssocID="{A0FB0BAB-CE76-46D6-B9E6-3DD0CFB94B64}" presName="composite" presStyleCnt="0"/>
      <dgm:spPr/>
    </dgm:pt>
    <dgm:pt modelId="{E242ABE2-4196-4744-AB74-88ABD7DD4E03}" type="pres">
      <dgm:prSet presAssocID="{A0FB0BAB-CE76-46D6-B9E6-3DD0CFB94B64}" presName="imgShp" presStyleLbl="fgImgPlace1" presStyleIdx="4" presStyleCnt="8"/>
      <dgm:spPr>
        <a:blipFill>
          <a:blip xmlns:r="http://schemas.openxmlformats.org/officeDocument/2006/relationships" r:embed="rId3">
            <a:extLst>
              <a:ext uri="{28A0092B-C50C-407E-A947-70E740481C1C}">
                <a14:useLocalDpi xmlns:a14="http://schemas.microsoft.com/office/drawing/2010/main" val="0"/>
              </a:ext>
            </a:extLst>
          </a:blip>
          <a:srcRect/>
          <a:stretch>
            <a:fillRect t="-10000" b="-10000"/>
          </a:stretch>
        </a:blipFill>
      </dgm:spPr>
      <dgm:t>
        <a:bodyPr/>
        <a:lstStyle/>
        <a:p>
          <a:endParaRPr lang="en-US"/>
        </a:p>
      </dgm:t>
    </dgm:pt>
    <dgm:pt modelId="{05ADD9F9-8752-43F7-934C-CEC406C10705}" type="pres">
      <dgm:prSet presAssocID="{A0FB0BAB-CE76-46D6-B9E6-3DD0CFB94B64}" presName="txShp" presStyleLbl="node1" presStyleIdx="4" presStyleCnt="8">
        <dgm:presLayoutVars>
          <dgm:bulletEnabled val="1"/>
        </dgm:presLayoutVars>
      </dgm:prSet>
      <dgm:spPr/>
      <dgm:t>
        <a:bodyPr/>
        <a:lstStyle/>
        <a:p>
          <a:endParaRPr lang="en-US"/>
        </a:p>
      </dgm:t>
    </dgm:pt>
    <dgm:pt modelId="{813D781C-1D8F-4B09-8CEA-A462860BBDEA}" type="pres">
      <dgm:prSet presAssocID="{E5198C79-D605-46B6-BC4E-5E4FA3141245}" presName="spacing" presStyleCnt="0"/>
      <dgm:spPr/>
    </dgm:pt>
    <dgm:pt modelId="{5EA1A59E-4A9C-4A1A-9730-15D478B42817}" type="pres">
      <dgm:prSet presAssocID="{BE0F6F1B-A216-4E01-A805-30EFAB8065CD}" presName="composite" presStyleCnt="0"/>
      <dgm:spPr/>
    </dgm:pt>
    <dgm:pt modelId="{719AE8B9-CDD7-4BF2-908A-D009E4DEAA7D}" type="pres">
      <dgm:prSet presAssocID="{BE0F6F1B-A216-4E01-A805-30EFAB8065CD}" presName="imgShp" presStyleLbl="fgImgPlace1" presStyleIdx="5" presStyleCnt="8"/>
      <dgm:spPr/>
    </dgm:pt>
    <dgm:pt modelId="{9669D179-EF07-48C9-80F4-7DE2C3772B14}" type="pres">
      <dgm:prSet presAssocID="{BE0F6F1B-A216-4E01-A805-30EFAB8065CD}" presName="txShp" presStyleLbl="node1" presStyleIdx="5" presStyleCnt="8">
        <dgm:presLayoutVars>
          <dgm:bulletEnabled val="1"/>
        </dgm:presLayoutVars>
      </dgm:prSet>
      <dgm:spPr/>
      <dgm:t>
        <a:bodyPr/>
        <a:lstStyle/>
        <a:p>
          <a:endParaRPr lang="en-US"/>
        </a:p>
      </dgm:t>
    </dgm:pt>
    <dgm:pt modelId="{602CEDA5-C446-4602-8E03-7B3C44125BC7}" type="pres">
      <dgm:prSet presAssocID="{64246A15-F1FB-4CEE-85A6-99D9E7605846}" presName="spacing" presStyleCnt="0"/>
      <dgm:spPr/>
    </dgm:pt>
    <dgm:pt modelId="{A3685AF4-813C-47B6-930E-3BCBDB3BEB45}" type="pres">
      <dgm:prSet presAssocID="{81F58E7A-43CE-4396-AA29-4D39AE3BCA28}" presName="composite" presStyleCnt="0"/>
      <dgm:spPr/>
    </dgm:pt>
    <dgm:pt modelId="{3A6C89C7-362A-4669-995B-9653C7DC046F}" type="pres">
      <dgm:prSet presAssocID="{81F58E7A-43CE-4396-AA29-4D39AE3BCA28}" presName="imgShp" presStyleLbl="fgImgPlace1" presStyleIdx="6" presStyleCnt="8"/>
      <dgm:spPr/>
    </dgm:pt>
    <dgm:pt modelId="{5A492E96-051A-4B7F-B355-30DD3ADB134D}" type="pres">
      <dgm:prSet presAssocID="{81F58E7A-43CE-4396-AA29-4D39AE3BCA28}" presName="txShp" presStyleLbl="node1" presStyleIdx="6" presStyleCnt="8">
        <dgm:presLayoutVars>
          <dgm:bulletEnabled val="1"/>
        </dgm:presLayoutVars>
      </dgm:prSet>
      <dgm:spPr/>
      <dgm:t>
        <a:bodyPr/>
        <a:lstStyle/>
        <a:p>
          <a:endParaRPr lang="en-US"/>
        </a:p>
      </dgm:t>
    </dgm:pt>
    <dgm:pt modelId="{52C03F8A-C935-4B1B-901C-09A9E1FC4F92}" type="pres">
      <dgm:prSet presAssocID="{A208D611-23A2-472C-9EA0-60C99E97B561}" presName="spacing" presStyleCnt="0"/>
      <dgm:spPr/>
    </dgm:pt>
    <dgm:pt modelId="{5A5E9D52-F69A-4BB1-9771-14DAAA1CEF4A}" type="pres">
      <dgm:prSet presAssocID="{595003B4-5811-498F-87D1-0A4C460E99C7}" presName="composite" presStyleCnt="0"/>
      <dgm:spPr/>
    </dgm:pt>
    <dgm:pt modelId="{F53985C6-609C-48CC-927F-71E880AE7AAA}" type="pres">
      <dgm:prSet presAssocID="{595003B4-5811-498F-87D1-0A4C460E99C7}" presName="imgShp" presStyleLbl="fgImgPlace1" presStyleIdx="7" presStyleCnt="8"/>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1000" r="-21000"/>
          </a:stretch>
        </a:blipFill>
      </dgm:spPr>
    </dgm:pt>
    <dgm:pt modelId="{4F3AAB21-664F-42C4-9CBF-74632ED734C4}" type="pres">
      <dgm:prSet presAssocID="{595003B4-5811-498F-87D1-0A4C460E99C7}" presName="txShp" presStyleLbl="node1" presStyleIdx="7" presStyleCnt="8">
        <dgm:presLayoutVars>
          <dgm:bulletEnabled val="1"/>
        </dgm:presLayoutVars>
      </dgm:prSet>
      <dgm:spPr/>
      <dgm:t>
        <a:bodyPr/>
        <a:lstStyle/>
        <a:p>
          <a:endParaRPr lang="en-US"/>
        </a:p>
      </dgm:t>
    </dgm:pt>
  </dgm:ptLst>
  <dgm:cxnLst>
    <dgm:cxn modelId="{D35E8A87-4B50-489A-BBB6-13CA6D00552E}" type="presOf" srcId="{68A5DF72-AF26-493C-ABC8-C5366E0E08FA}" destId="{8B3F6EBB-60F6-4417-B19D-088CCCB99788}" srcOrd="0" destOrd="0" presId="urn:microsoft.com/office/officeart/2005/8/layout/vList3"/>
    <dgm:cxn modelId="{C15DDC1E-7758-46E1-B245-F7C8A8A02845}" type="presOf" srcId="{C16A89D4-9F00-4DA0-9602-1D3EA590F81A}" destId="{F3FF6070-8B64-4A6F-84D5-61C7F7AA95CB}" srcOrd="0" destOrd="0" presId="urn:microsoft.com/office/officeart/2005/8/layout/vList3"/>
    <dgm:cxn modelId="{CC5DC0FA-16AD-4ABF-B082-F41490255263}" srcId="{68A5DF72-AF26-493C-ABC8-C5366E0E08FA}" destId="{595003B4-5811-498F-87D1-0A4C460E99C7}" srcOrd="7" destOrd="0" parTransId="{A9BBE5AD-4B7A-4375-A1B6-3374F76B0AC0}" sibTransId="{6AA34BEF-F14E-4DCF-AA86-25AFDA39C696}"/>
    <dgm:cxn modelId="{BEED5D25-F976-4D88-96E4-25F83D37C9FF}" srcId="{68A5DF72-AF26-493C-ABC8-C5366E0E08FA}" destId="{BE0F6F1B-A216-4E01-A805-30EFAB8065CD}" srcOrd="5" destOrd="0" parTransId="{90011D17-7ACE-4B98-A6B1-FDB96882B612}" sibTransId="{64246A15-F1FB-4CEE-85A6-99D9E7605846}"/>
    <dgm:cxn modelId="{C33DE4A9-5A02-4ACC-8C66-6C205E27AD07}" type="presOf" srcId="{3F08B2B5-3116-4909-A9AA-053A8E7ACBBF}" destId="{6C2726D0-5DAA-49C0-88FC-1C256DC3A1FB}" srcOrd="0" destOrd="0" presId="urn:microsoft.com/office/officeart/2005/8/layout/vList3"/>
    <dgm:cxn modelId="{79734219-D913-4BE3-B95A-2408BABE6E9E}" srcId="{68A5DF72-AF26-493C-ABC8-C5366E0E08FA}" destId="{C16A89D4-9F00-4DA0-9602-1D3EA590F81A}" srcOrd="1" destOrd="0" parTransId="{F4727741-27DD-46E8-996A-559F82BC9A76}" sibTransId="{23851D5D-A41B-4232-82E9-310A161FF962}"/>
    <dgm:cxn modelId="{8F60CE24-E839-4D1F-BBE4-051983CDF137}" srcId="{68A5DF72-AF26-493C-ABC8-C5366E0E08FA}" destId="{0A7F366D-8930-4B13-A6A6-BB6756010B1B}" srcOrd="0" destOrd="0" parTransId="{C8D55845-11E8-4CBE-BF9A-98E8ADB07CCC}" sibTransId="{654575DB-FF0A-4AF9-9157-44D282F082FD}"/>
    <dgm:cxn modelId="{22460DBE-A0A1-415A-9A44-ADF801918B47}" type="presOf" srcId="{0A7F366D-8930-4B13-A6A6-BB6756010B1B}" destId="{3E5B69F2-CA98-46C9-B0C0-F52252B85DC8}" srcOrd="0" destOrd="0" presId="urn:microsoft.com/office/officeart/2005/8/layout/vList3"/>
    <dgm:cxn modelId="{10ABF283-CB37-4E52-8AD5-F93F9C89DD53}" type="presOf" srcId="{81F58E7A-43CE-4396-AA29-4D39AE3BCA28}" destId="{5A492E96-051A-4B7F-B355-30DD3ADB134D}" srcOrd="0" destOrd="0" presId="urn:microsoft.com/office/officeart/2005/8/layout/vList3"/>
    <dgm:cxn modelId="{C7137F6D-2846-48C5-A5F5-B2E10834CACC}" srcId="{68A5DF72-AF26-493C-ABC8-C5366E0E08FA}" destId="{3F08B2B5-3116-4909-A9AA-053A8E7ACBBF}" srcOrd="2" destOrd="0" parTransId="{93F5B9ED-C5A5-4037-8094-F0ACB6B494D0}" sibTransId="{32CF7E38-1910-442B-A3B2-CBAEA3616215}"/>
    <dgm:cxn modelId="{5CC40814-7D21-4A5C-8FAF-8D4918E63686}" type="presOf" srcId="{A0FB0BAB-CE76-46D6-B9E6-3DD0CFB94B64}" destId="{05ADD9F9-8752-43F7-934C-CEC406C10705}" srcOrd="0" destOrd="0" presId="urn:microsoft.com/office/officeart/2005/8/layout/vList3"/>
    <dgm:cxn modelId="{F5A4FBFA-9A06-413C-990B-FAB66ACB37C1}" srcId="{68A5DF72-AF26-493C-ABC8-C5366E0E08FA}" destId="{40CD5FE6-4D42-47B9-8B1E-261B1A5FB075}" srcOrd="3" destOrd="0" parTransId="{81928D27-DDF3-4AD2-8415-F8F3074DEC4F}" sibTransId="{634A06C0-D6CF-4A5D-B7B8-498770B29FDB}"/>
    <dgm:cxn modelId="{C0C344FE-88AC-4EDC-BC5D-8C67CA3611AB}" srcId="{68A5DF72-AF26-493C-ABC8-C5366E0E08FA}" destId="{A0FB0BAB-CE76-46D6-B9E6-3DD0CFB94B64}" srcOrd="4" destOrd="0" parTransId="{FD199BF1-03C8-4C6D-B5A7-FB9263E02615}" sibTransId="{E5198C79-D605-46B6-BC4E-5E4FA3141245}"/>
    <dgm:cxn modelId="{26030758-1A9E-44FF-87A8-B59C6904E5CD}" srcId="{68A5DF72-AF26-493C-ABC8-C5366E0E08FA}" destId="{81F58E7A-43CE-4396-AA29-4D39AE3BCA28}" srcOrd="6" destOrd="0" parTransId="{BF3D4D6E-1321-4EE2-B60A-E18F91FD90DC}" sibTransId="{A208D611-23A2-472C-9EA0-60C99E97B561}"/>
    <dgm:cxn modelId="{1F296620-B8D7-4315-B207-D5F231CCF8C4}" type="presOf" srcId="{40CD5FE6-4D42-47B9-8B1E-261B1A5FB075}" destId="{DE1D9FFC-9932-4B15-929F-D9DD679725CA}" srcOrd="0" destOrd="0" presId="urn:microsoft.com/office/officeart/2005/8/layout/vList3"/>
    <dgm:cxn modelId="{3C78080F-8097-4CEA-A9F4-9ED05195BEAC}" type="presOf" srcId="{595003B4-5811-498F-87D1-0A4C460E99C7}" destId="{4F3AAB21-664F-42C4-9CBF-74632ED734C4}" srcOrd="0" destOrd="0" presId="urn:microsoft.com/office/officeart/2005/8/layout/vList3"/>
    <dgm:cxn modelId="{9FE93047-9614-481D-B981-C60B4597BA90}" type="presOf" srcId="{BE0F6F1B-A216-4E01-A805-30EFAB8065CD}" destId="{9669D179-EF07-48C9-80F4-7DE2C3772B14}" srcOrd="0" destOrd="0" presId="urn:microsoft.com/office/officeart/2005/8/layout/vList3"/>
    <dgm:cxn modelId="{7A269F07-14A3-43BE-8868-C5E84230FD5A}" type="presParOf" srcId="{8B3F6EBB-60F6-4417-B19D-088CCCB99788}" destId="{C313524A-DB86-43DE-8AB3-D5176A31859E}" srcOrd="0" destOrd="0" presId="urn:microsoft.com/office/officeart/2005/8/layout/vList3"/>
    <dgm:cxn modelId="{A697B619-7B5C-4974-8BD9-9B621DEBEA1E}" type="presParOf" srcId="{C313524A-DB86-43DE-8AB3-D5176A31859E}" destId="{99DC3BBA-2189-4D0C-80BC-851D143FFE54}" srcOrd="0" destOrd="0" presId="urn:microsoft.com/office/officeart/2005/8/layout/vList3"/>
    <dgm:cxn modelId="{239FFD25-41EB-47B2-8222-5E613CBE3A95}" type="presParOf" srcId="{C313524A-DB86-43DE-8AB3-D5176A31859E}" destId="{3E5B69F2-CA98-46C9-B0C0-F52252B85DC8}" srcOrd="1" destOrd="0" presId="urn:microsoft.com/office/officeart/2005/8/layout/vList3"/>
    <dgm:cxn modelId="{2437B50C-64A2-442F-8C8F-3CFFDA4174EB}" type="presParOf" srcId="{8B3F6EBB-60F6-4417-B19D-088CCCB99788}" destId="{18315B93-C5BB-4C1A-8EB8-7890040769D5}" srcOrd="1" destOrd="0" presId="urn:microsoft.com/office/officeart/2005/8/layout/vList3"/>
    <dgm:cxn modelId="{218F8507-0110-44D4-934D-FB97A3BC2621}" type="presParOf" srcId="{8B3F6EBB-60F6-4417-B19D-088CCCB99788}" destId="{0F7A00FE-B5A6-44E4-994B-EB73696895CE}" srcOrd="2" destOrd="0" presId="urn:microsoft.com/office/officeart/2005/8/layout/vList3"/>
    <dgm:cxn modelId="{AFAFF0F5-8483-4220-BAD2-BA4378985287}" type="presParOf" srcId="{0F7A00FE-B5A6-44E4-994B-EB73696895CE}" destId="{7724473B-EAAA-47BC-AAC3-C103BA3A9CB0}" srcOrd="0" destOrd="0" presId="urn:microsoft.com/office/officeart/2005/8/layout/vList3"/>
    <dgm:cxn modelId="{FBBF14C8-AFC7-49B2-8AC7-B17CD973CA09}" type="presParOf" srcId="{0F7A00FE-B5A6-44E4-994B-EB73696895CE}" destId="{F3FF6070-8B64-4A6F-84D5-61C7F7AA95CB}" srcOrd="1" destOrd="0" presId="urn:microsoft.com/office/officeart/2005/8/layout/vList3"/>
    <dgm:cxn modelId="{5E1A1C29-C88F-492C-BD69-ABF4505DD3CF}" type="presParOf" srcId="{8B3F6EBB-60F6-4417-B19D-088CCCB99788}" destId="{6019B6E6-B59C-43A2-8292-E4706FD8B03F}" srcOrd="3" destOrd="0" presId="urn:microsoft.com/office/officeart/2005/8/layout/vList3"/>
    <dgm:cxn modelId="{08B4FB62-4236-44B3-BFD1-9D55C73FB02B}" type="presParOf" srcId="{8B3F6EBB-60F6-4417-B19D-088CCCB99788}" destId="{6B4DC2B6-E4FB-4B10-9560-AAC4C8EFE90F}" srcOrd="4" destOrd="0" presId="urn:microsoft.com/office/officeart/2005/8/layout/vList3"/>
    <dgm:cxn modelId="{553B2818-9B42-4524-AFAB-294B44F648EE}" type="presParOf" srcId="{6B4DC2B6-E4FB-4B10-9560-AAC4C8EFE90F}" destId="{B7905834-E049-43B0-BEE7-0736BB011809}" srcOrd="0" destOrd="0" presId="urn:microsoft.com/office/officeart/2005/8/layout/vList3"/>
    <dgm:cxn modelId="{0BCD1E04-023C-4862-B1DC-12D59E5C26C9}" type="presParOf" srcId="{6B4DC2B6-E4FB-4B10-9560-AAC4C8EFE90F}" destId="{6C2726D0-5DAA-49C0-88FC-1C256DC3A1FB}" srcOrd="1" destOrd="0" presId="urn:microsoft.com/office/officeart/2005/8/layout/vList3"/>
    <dgm:cxn modelId="{4A519236-16DE-40A5-BBF6-68564EA45612}" type="presParOf" srcId="{8B3F6EBB-60F6-4417-B19D-088CCCB99788}" destId="{5A0CC6F7-62D3-40B1-98B1-CA7E0BC4B12A}" srcOrd="5" destOrd="0" presId="urn:microsoft.com/office/officeart/2005/8/layout/vList3"/>
    <dgm:cxn modelId="{EE2A55C9-7880-44D0-9F72-4CAEDA1EEE90}" type="presParOf" srcId="{8B3F6EBB-60F6-4417-B19D-088CCCB99788}" destId="{A698920C-8F46-4DF9-8AD5-DF240BFE6215}" srcOrd="6" destOrd="0" presId="urn:microsoft.com/office/officeart/2005/8/layout/vList3"/>
    <dgm:cxn modelId="{D4BF1124-67C0-4512-9E16-EE7EF4D949EE}" type="presParOf" srcId="{A698920C-8F46-4DF9-8AD5-DF240BFE6215}" destId="{B7C7DF51-F16A-4495-818B-8CBCE9ABDD12}" srcOrd="0" destOrd="0" presId="urn:microsoft.com/office/officeart/2005/8/layout/vList3"/>
    <dgm:cxn modelId="{EC987AA4-8904-4A5B-806E-1C86B225FA76}" type="presParOf" srcId="{A698920C-8F46-4DF9-8AD5-DF240BFE6215}" destId="{DE1D9FFC-9932-4B15-929F-D9DD679725CA}" srcOrd="1" destOrd="0" presId="urn:microsoft.com/office/officeart/2005/8/layout/vList3"/>
    <dgm:cxn modelId="{386467DC-5412-46D1-8FB7-B271FC42BF6D}" type="presParOf" srcId="{8B3F6EBB-60F6-4417-B19D-088CCCB99788}" destId="{5E9DC230-55C2-4254-9FEE-646A1224D41B}" srcOrd="7" destOrd="0" presId="urn:microsoft.com/office/officeart/2005/8/layout/vList3"/>
    <dgm:cxn modelId="{58CBD01A-4711-4697-804D-5F16A55F4A14}" type="presParOf" srcId="{8B3F6EBB-60F6-4417-B19D-088CCCB99788}" destId="{0F33B972-F81E-402E-97C7-BE7C6435413B}" srcOrd="8" destOrd="0" presId="urn:microsoft.com/office/officeart/2005/8/layout/vList3"/>
    <dgm:cxn modelId="{FC72BBF8-A489-40C7-8226-FF5B4C8DFCD7}" type="presParOf" srcId="{0F33B972-F81E-402E-97C7-BE7C6435413B}" destId="{E242ABE2-4196-4744-AB74-88ABD7DD4E03}" srcOrd="0" destOrd="0" presId="urn:microsoft.com/office/officeart/2005/8/layout/vList3"/>
    <dgm:cxn modelId="{CA4AFA88-3F44-4730-9166-13F2E066798F}" type="presParOf" srcId="{0F33B972-F81E-402E-97C7-BE7C6435413B}" destId="{05ADD9F9-8752-43F7-934C-CEC406C10705}" srcOrd="1" destOrd="0" presId="urn:microsoft.com/office/officeart/2005/8/layout/vList3"/>
    <dgm:cxn modelId="{41EE6F47-9F75-468C-A08A-4825C8FE82AE}" type="presParOf" srcId="{8B3F6EBB-60F6-4417-B19D-088CCCB99788}" destId="{813D781C-1D8F-4B09-8CEA-A462860BBDEA}" srcOrd="9" destOrd="0" presId="urn:microsoft.com/office/officeart/2005/8/layout/vList3"/>
    <dgm:cxn modelId="{405B20B4-6F6E-4220-8E04-916B1D4077D6}" type="presParOf" srcId="{8B3F6EBB-60F6-4417-B19D-088CCCB99788}" destId="{5EA1A59E-4A9C-4A1A-9730-15D478B42817}" srcOrd="10" destOrd="0" presId="urn:microsoft.com/office/officeart/2005/8/layout/vList3"/>
    <dgm:cxn modelId="{8555B6C2-B0E0-4D38-8A2C-9D6D0FB9D033}" type="presParOf" srcId="{5EA1A59E-4A9C-4A1A-9730-15D478B42817}" destId="{719AE8B9-CDD7-4BF2-908A-D009E4DEAA7D}" srcOrd="0" destOrd="0" presId="urn:microsoft.com/office/officeart/2005/8/layout/vList3"/>
    <dgm:cxn modelId="{3FC90981-5578-4D4A-804E-69B33EA0A57F}" type="presParOf" srcId="{5EA1A59E-4A9C-4A1A-9730-15D478B42817}" destId="{9669D179-EF07-48C9-80F4-7DE2C3772B14}" srcOrd="1" destOrd="0" presId="urn:microsoft.com/office/officeart/2005/8/layout/vList3"/>
    <dgm:cxn modelId="{70AFD171-9094-4210-9F4F-24B03F429137}" type="presParOf" srcId="{8B3F6EBB-60F6-4417-B19D-088CCCB99788}" destId="{602CEDA5-C446-4602-8E03-7B3C44125BC7}" srcOrd="11" destOrd="0" presId="urn:microsoft.com/office/officeart/2005/8/layout/vList3"/>
    <dgm:cxn modelId="{FEA8F99B-8487-4489-9274-23077BD260A0}" type="presParOf" srcId="{8B3F6EBB-60F6-4417-B19D-088CCCB99788}" destId="{A3685AF4-813C-47B6-930E-3BCBDB3BEB45}" srcOrd="12" destOrd="0" presId="urn:microsoft.com/office/officeart/2005/8/layout/vList3"/>
    <dgm:cxn modelId="{A07F5475-25E2-4078-8D69-6A6F6E2EA7A4}" type="presParOf" srcId="{A3685AF4-813C-47B6-930E-3BCBDB3BEB45}" destId="{3A6C89C7-362A-4669-995B-9653C7DC046F}" srcOrd="0" destOrd="0" presId="urn:microsoft.com/office/officeart/2005/8/layout/vList3"/>
    <dgm:cxn modelId="{0FC5C063-C3C4-40AE-AF99-68AF7D2E63CA}" type="presParOf" srcId="{A3685AF4-813C-47B6-930E-3BCBDB3BEB45}" destId="{5A492E96-051A-4B7F-B355-30DD3ADB134D}" srcOrd="1" destOrd="0" presId="urn:microsoft.com/office/officeart/2005/8/layout/vList3"/>
    <dgm:cxn modelId="{8106EB2B-C596-44F3-95D4-FCAA7891B14C}" type="presParOf" srcId="{8B3F6EBB-60F6-4417-B19D-088CCCB99788}" destId="{52C03F8A-C935-4B1B-901C-09A9E1FC4F92}" srcOrd="13" destOrd="0" presId="urn:microsoft.com/office/officeart/2005/8/layout/vList3"/>
    <dgm:cxn modelId="{5CC1B7C2-D9BA-4C98-ACEC-3A7504E1D5AC}" type="presParOf" srcId="{8B3F6EBB-60F6-4417-B19D-088CCCB99788}" destId="{5A5E9D52-F69A-4BB1-9771-14DAAA1CEF4A}" srcOrd="14" destOrd="0" presId="urn:microsoft.com/office/officeart/2005/8/layout/vList3"/>
    <dgm:cxn modelId="{56C49097-654D-412D-8EE8-CC6470F6D4B7}" type="presParOf" srcId="{5A5E9D52-F69A-4BB1-9771-14DAAA1CEF4A}" destId="{F53985C6-609C-48CC-927F-71E880AE7AAA}" srcOrd="0" destOrd="0" presId="urn:microsoft.com/office/officeart/2005/8/layout/vList3"/>
    <dgm:cxn modelId="{0E4443E0-0682-4DC6-A450-54A27E0E68CB}" type="presParOf" srcId="{5A5E9D52-F69A-4BB1-9771-14DAAA1CEF4A}" destId="{4F3AAB21-664F-42C4-9CBF-74632ED734C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2C7BCC-128B-4BB8-8F05-9EEC5EE562FC}" type="doc">
      <dgm:prSet loTypeId="urn:microsoft.com/office/officeart/2005/8/layout/hList7" loCatId="list" qsTypeId="urn:microsoft.com/office/officeart/2005/8/quickstyle/simple1" qsCatId="simple" csTypeId="urn:microsoft.com/office/officeart/2005/8/colors/colorful5" csCatId="colorful" phldr="1"/>
      <dgm:spPr/>
      <dgm:t>
        <a:bodyPr/>
        <a:lstStyle/>
        <a:p>
          <a:endParaRPr lang="en-US"/>
        </a:p>
      </dgm:t>
    </dgm:pt>
    <dgm:pt modelId="{46A76EBD-83D9-4979-AEC6-DF7C476F2D49}">
      <dgm:prSet custT="1"/>
      <dgm:spPr/>
      <dgm:t>
        <a:bodyPr/>
        <a:lstStyle/>
        <a:p>
          <a:pPr rtl="0"/>
          <a:r>
            <a:rPr lang="bn-IN" sz="2000" smtClean="0">
              <a:latin typeface="NikoshBAN" pitchFamily="2" charset="0"/>
              <a:cs typeface="NikoshBAN" pitchFamily="2" charset="0"/>
            </a:rPr>
            <a:t>ধীমান= জ্ঞানী </a:t>
          </a:r>
          <a:endParaRPr lang="en-US" sz="2000" dirty="0">
            <a:latin typeface="NikoshBAN" pitchFamily="2" charset="0"/>
            <a:cs typeface="NikoshBAN" pitchFamily="2" charset="0"/>
          </a:endParaRPr>
        </a:p>
      </dgm:t>
    </dgm:pt>
    <dgm:pt modelId="{5D792F19-857A-4C2F-8708-7EA672232C2B}" type="parTrans" cxnId="{1D2E4BF6-FB87-4648-ADE3-3B5F13B18EDE}">
      <dgm:prSet/>
      <dgm:spPr/>
      <dgm:t>
        <a:bodyPr/>
        <a:lstStyle/>
        <a:p>
          <a:endParaRPr lang="en-US"/>
        </a:p>
      </dgm:t>
    </dgm:pt>
    <dgm:pt modelId="{151063F2-F5D3-4930-8570-50C005B54C79}" type="sibTrans" cxnId="{1D2E4BF6-FB87-4648-ADE3-3B5F13B18EDE}">
      <dgm:prSet/>
      <dgm:spPr/>
      <dgm:t>
        <a:bodyPr/>
        <a:lstStyle/>
        <a:p>
          <a:endParaRPr lang="en-US"/>
        </a:p>
      </dgm:t>
    </dgm:pt>
    <dgm:pt modelId="{FF5F70B7-3438-426F-B4FC-09375476EEDB}">
      <dgm:prSet custT="1"/>
      <dgm:spPr/>
      <dgm:t>
        <a:bodyPr/>
        <a:lstStyle/>
        <a:p>
          <a:pPr rtl="0"/>
          <a:r>
            <a:rPr lang="bn-IN" sz="2000" smtClean="0">
              <a:latin typeface="NikoshBAN" pitchFamily="2" charset="0"/>
              <a:cs typeface="NikoshBAN" pitchFamily="2" charset="0"/>
            </a:rPr>
            <a:t>রাঘব= রঘুবংশের সন্তান। রাম</a:t>
          </a:r>
          <a:endParaRPr lang="en-US" sz="2000" dirty="0">
            <a:latin typeface="NikoshBAN" pitchFamily="2" charset="0"/>
            <a:cs typeface="NikoshBAN" pitchFamily="2" charset="0"/>
          </a:endParaRPr>
        </a:p>
      </dgm:t>
    </dgm:pt>
    <dgm:pt modelId="{C3CDF466-E45B-4A3C-8D46-279C23E85335}" type="parTrans" cxnId="{EAA8EF62-E746-4217-99CC-E443CE5B96B3}">
      <dgm:prSet/>
      <dgm:spPr/>
      <dgm:t>
        <a:bodyPr/>
        <a:lstStyle/>
        <a:p>
          <a:endParaRPr lang="en-US"/>
        </a:p>
      </dgm:t>
    </dgm:pt>
    <dgm:pt modelId="{697B93C4-C6A8-45D8-A4A1-31B31A7D7422}" type="sibTrans" cxnId="{EAA8EF62-E746-4217-99CC-E443CE5B96B3}">
      <dgm:prSet/>
      <dgm:spPr/>
      <dgm:t>
        <a:bodyPr/>
        <a:lstStyle/>
        <a:p>
          <a:endParaRPr lang="en-US"/>
        </a:p>
      </dgm:t>
    </dgm:pt>
    <dgm:pt modelId="{BC68BBD4-AC43-4179-B844-82342C0F49B1}">
      <dgm:prSet custT="1"/>
      <dgm:spPr/>
      <dgm:t>
        <a:bodyPr/>
        <a:lstStyle/>
        <a:p>
          <a:pPr rtl="0"/>
          <a:r>
            <a:rPr lang="bn-IN" sz="2000" smtClean="0">
              <a:latin typeface="NikoshBAN" pitchFamily="2" charset="0"/>
              <a:cs typeface="NikoshBAN" pitchFamily="2" charset="0"/>
            </a:rPr>
            <a:t>রাবণি= রাবণের পুত্র</a:t>
          </a:r>
          <a:endParaRPr lang="en-US" sz="2000" dirty="0">
            <a:latin typeface="NikoshBAN" pitchFamily="2" charset="0"/>
            <a:cs typeface="NikoshBAN" pitchFamily="2" charset="0"/>
          </a:endParaRPr>
        </a:p>
      </dgm:t>
    </dgm:pt>
    <dgm:pt modelId="{FB15428C-D676-4664-B393-7046DD4CC440}" type="parTrans" cxnId="{9E8419DA-AD07-4B1D-90CD-5EFC140EC75E}">
      <dgm:prSet/>
      <dgm:spPr/>
      <dgm:t>
        <a:bodyPr/>
        <a:lstStyle/>
        <a:p>
          <a:endParaRPr lang="en-US"/>
        </a:p>
      </dgm:t>
    </dgm:pt>
    <dgm:pt modelId="{AB17BA3D-6FEB-470D-83C2-2E8049201C35}" type="sibTrans" cxnId="{9E8419DA-AD07-4B1D-90CD-5EFC140EC75E}">
      <dgm:prSet/>
      <dgm:spPr/>
      <dgm:t>
        <a:bodyPr/>
        <a:lstStyle/>
        <a:p>
          <a:endParaRPr lang="en-US"/>
        </a:p>
      </dgm:t>
    </dgm:pt>
    <dgm:pt modelId="{1B7C7EC6-C7F2-4F95-A01D-CC9F135C0953}">
      <dgm:prSet custT="1"/>
      <dgm:spPr/>
      <dgm:t>
        <a:bodyPr/>
        <a:lstStyle/>
        <a:p>
          <a:pPr rtl="0"/>
          <a:r>
            <a:rPr lang="bn-IN" sz="2000" smtClean="0">
              <a:latin typeface="NikoshBAN" pitchFamily="2" charset="0"/>
              <a:cs typeface="NikoshBAN" pitchFamily="2" charset="0"/>
            </a:rPr>
            <a:t>বিধু= চাঁদ </a:t>
          </a:r>
          <a:endParaRPr lang="en-US" sz="2000" dirty="0">
            <a:latin typeface="NikoshBAN" pitchFamily="2" charset="0"/>
            <a:cs typeface="NikoshBAN" pitchFamily="2" charset="0"/>
          </a:endParaRPr>
        </a:p>
      </dgm:t>
    </dgm:pt>
    <dgm:pt modelId="{79C2CB85-93B4-48FD-836C-10880B310475}" type="parTrans" cxnId="{E9BE05FB-B702-453A-ADC8-E8DB7D621626}">
      <dgm:prSet/>
      <dgm:spPr/>
      <dgm:t>
        <a:bodyPr/>
        <a:lstStyle/>
        <a:p>
          <a:endParaRPr lang="en-US"/>
        </a:p>
      </dgm:t>
    </dgm:pt>
    <dgm:pt modelId="{834A3F7A-AF52-4E3E-A559-9F3591BF7262}" type="sibTrans" cxnId="{E9BE05FB-B702-453A-ADC8-E8DB7D621626}">
      <dgm:prSet/>
      <dgm:spPr/>
      <dgm:t>
        <a:bodyPr/>
        <a:lstStyle/>
        <a:p>
          <a:endParaRPr lang="en-US"/>
        </a:p>
      </dgm:t>
    </dgm:pt>
    <dgm:pt modelId="{548C0CDF-1BB7-4503-832A-2F13F5819F52}">
      <dgm:prSet custT="1"/>
      <dgm:spPr/>
      <dgm:t>
        <a:bodyPr/>
        <a:lstStyle/>
        <a:p>
          <a:pPr rtl="0"/>
          <a:r>
            <a:rPr lang="bn-IN" sz="2000" smtClean="0">
              <a:latin typeface="NikoshBAN" pitchFamily="2" charset="0"/>
              <a:cs typeface="NikoshBAN" pitchFamily="2" charset="0"/>
            </a:rPr>
            <a:t>স্থাণু= নিশ্চল</a:t>
          </a:r>
          <a:endParaRPr lang="en-US" sz="2000" dirty="0">
            <a:latin typeface="NikoshBAN" pitchFamily="2" charset="0"/>
            <a:cs typeface="NikoshBAN" pitchFamily="2" charset="0"/>
          </a:endParaRPr>
        </a:p>
      </dgm:t>
    </dgm:pt>
    <dgm:pt modelId="{77B1F318-DF60-40AA-BCB6-5B5FFCA59B4E}" type="parTrans" cxnId="{36945225-EDBD-44F4-BEBA-D22ADA9AFFF6}">
      <dgm:prSet/>
      <dgm:spPr/>
      <dgm:t>
        <a:bodyPr/>
        <a:lstStyle/>
        <a:p>
          <a:endParaRPr lang="en-US"/>
        </a:p>
      </dgm:t>
    </dgm:pt>
    <dgm:pt modelId="{AB6B5E25-B4CA-4CF0-9957-BC7D726D1C31}" type="sibTrans" cxnId="{36945225-EDBD-44F4-BEBA-D22ADA9AFFF6}">
      <dgm:prSet/>
      <dgm:spPr/>
      <dgm:t>
        <a:bodyPr/>
        <a:lstStyle/>
        <a:p>
          <a:endParaRPr lang="en-US"/>
        </a:p>
      </dgm:t>
    </dgm:pt>
    <dgm:pt modelId="{7D3430C2-74B7-418E-9040-5014324DB9A1}">
      <dgm:prSet custT="1"/>
      <dgm:spPr/>
      <dgm:t>
        <a:bodyPr/>
        <a:lstStyle/>
        <a:p>
          <a:pPr rtl="0"/>
          <a:r>
            <a:rPr lang="bn-IN" sz="2000" smtClean="0">
              <a:latin typeface="NikoshBAN" pitchFamily="2" charset="0"/>
              <a:cs typeface="NikoshBAN" pitchFamily="2" charset="0"/>
            </a:rPr>
            <a:t>মৃগেন্দ্র= সিংহ</a:t>
          </a:r>
          <a:endParaRPr lang="en-US" sz="2000" dirty="0">
            <a:latin typeface="NikoshBAN" pitchFamily="2" charset="0"/>
            <a:cs typeface="NikoshBAN" pitchFamily="2" charset="0"/>
          </a:endParaRPr>
        </a:p>
      </dgm:t>
    </dgm:pt>
    <dgm:pt modelId="{D3C65347-C5B0-495C-AECA-B7BD9990B87E}" type="parTrans" cxnId="{9450D300-6F90-4612-8FE2-4AB10C09F96E}">
      <dgm:prSet/>
      <dgm:spPr/>
      <dgm:t>
        <a:bodyPr/>
        <a:lstStyle/>
        <a:p>
          <a:endParaRPr lang="en-US"/>
        </a:p>
      </dgm:t>
    </dgm:pt>
    <dgm:pt modelId="{D08B9D12-4657-4420-921B-6705FD9091D5}" type="sibTrans" cxnId="{9450D300-6F90-4612-8FE2-4AB10C09F96E}">
      <dgm:prSet/>
      <dgm:spPr/>
      <dgm:t>
        <a:bodyPr/>
        <a:lstStyle/>
        <a:p>
          <a:endParaRPr lang="en-US"/>
        </a:p>
      </dgm:t>
    </dgm:pt>
    <dgm:pt modelId="{BAF0ED16-B3A8-4BAD-B5A7-CD47AE09BB95}">
      <dgm:prSet custT="1"/>
      <dgm:spPr/>
      <dgm:t>
        <a:bodyPr/>
        <a:lstStyle/>
        <a:p>
          <a:pPr rtl="0"/>
          <a:r>
            <a:rPr lang="bn-IN" sz="2000" smtClean="0">
              <a:latin typeface="NikoshBAN" pitchFamily="2" charset="0"/>
              <a:cs typeface="NikoshBAN" pitchFamily="2" charset="0"/>
            </a:rPr>
            <a:t>কেশরী= কেশরযুক্ত প্রাণি</a:t>
          </a:r>
          <a:endParaRPr lang="en-US" sz="2000" dirty="0">
            <a:latin typeface="NikoshBAN" pitchFamily="2" charset="0"/>
            <a:cs typeface="NikoshBAN" pitchFamily="2" charset="0"/>
          </a:endParaRPr>
        </a:p>
      </dgm:t>
    </dgm:pt>
    <dgm:pt modelId="{484C6BB6-BDF3-40E7-9A84-AA87F898E4E5}" type="parTrans" cxnId="{FFF2D1FE-9D40-4487-9405-11668A51573C}">
      <dgm:prSet/>
      <dgm:spPr/>
      <dgm:t>
        <a:bodyPr/>
        <a:lstStyle/>
        <a:p>
          <a:endParaRPr lang="en-US"/>
        </a:p>
      </dgm:t>
    </dgm:pt>
    <dgm:pt modelId="{A913221D-3D9C-48AE-853E-BF95F1ABAE2F}" type="sibTrans" cxnId="{FFF2D1FE-9D40-4487-9405-11668A51573C}">
      <dgm:prSet/>
      <dgm:spPr/>
      <dgm:t>
        <a:bodyPr/>
        <a:lstStyle/>
        <a:p>
          <a:endParaRPr lang="en-US"/>
        </a:p>
      </dgm:t>
    </dgm:pt>
    <dgm:pt modelId="{EE885937-E2F8-492E-B758-AF844BF18107}">
      <dgm:prSet custT="1"/>
      <dgm:spPr/>
      <dgm:t>
        <a:bodyPr/>
        <a:lstStyle/>
        <a:p>
          <a:pPr rtl="0"/>
          <a:r>
            <a:rPr lang="bn-IN" sz="2000" dirty="0" smtClean="0">
              <a:latin typeface="NikoshBAN" pitchFamily="2" charset="0"/>
              <a:cs typeface="NikoshBAN" pitchFamily="2" charset="0"/>
            </a:rPr>
            <a:t>মহারথীপ্রথা= শ্রেষ্ঠ বীরদের আচরণ  </a:t>
          </a:r>
          <a:endParaRPr lang="en-US" sz="2000" dirty="0">
            <a:latin typeface="NikoshBAN" pitchFamily="2" charset="0"/>
            <a:cs typeface="NikoshBAN" pitchFamily="2" charset="0"/>
          </a:endParaRPr>
        </a:p>
      </dgm:t>
    </dgm:pt>
    <dgm:pt modelId="{C39832BB-85E2-40BB-9D3C-9F57189FD14E}" type="parTrans" cxnId="{83B5819A-6BAA-4EF3-836B-9F2ED17C94AE}">
      <dgm:prSet/>
      <dgm:spPr/>
      <dgm:t>
        <a:bodyPr/>
        <a:lstStyle/>
        <a:p>
          <a:endParaRPr lang="en-US"/>
        </a:p>
      </dgm:t>
    </dgm:pt>
    <dgm:pt modelId="{89FB19D8-DE64-49B2-916C-7A67FC5858F2}" type="sibTrans" cxnId="{83B5819A-6BAA-4EF3-836B-9F2ED17C94AE}">
      <dgm:prSet/>
      <dgm:spPr/>
      <dgm:t>
        <a:bodyPr/>
        <a:lstStyle/>
        <a:p>
          <a:endParaRPr lang="en-US"/>
        </a:p>
      </dgm:t>
    </dgm:pt>
    <dgm:pt modelId="{26E6406E-01DF-4871-9C35-8BA2CABB0A9C}" type="pres">
      <dgm:prSet presAssocID="{122C7BCC-128B-4BB8-8F05-9EEC5EE562FC}" presName="Name0" presStyleCnt="0">
        <dgm:presLayoutVars>
          <dgm:dir/>
          <dgm:resizeHandles val="exact"/>
        </dgm:presLayoutVars>
      </dgm:prSet>
      <dgm:spPr/>
      <dgm:t>
        <a:bodyPr/>
        <a:lstStyle/>
        <a:p>
          <a:endParaRPr lang="en-US"/>
        </a:p>
      </dgm:t>
    </dgm:pt>
    <dgm:pt modelId="{B8A82C22-7BE5-4BDC-AD7B-A049FD0E1DCB}" type="pres">
      <dgm:prSet presAssocID="{122C7BCC-128B-4BB8-8F05-9EEC5EE562FC}" presName="fgShape" presStyleLbl="fgShp" presStyleIdx="0" presStyleCnt="1"/>
      <dgm:spPr/>
    </dgm:pt>
    <dgm:pt modelId="{1763A8FB-95E8-4C85-9435-84CA89C2C559}" type="pres">
      <dgm:prSet presAssocID="{122C7BCC-128B-4BB8-8F05-9EEC5EE562FC}" presName="linComp" presStyleCnt="0"/>
      <dgm:spPr/>
    </dgm:pt>
    <dgm:pt modelId="{E23F37F0-B75A-49B1-9A23-E7FC704706FF}" type="pres">
      <dgm:prSet presAssocID="{46A76EBD-83D9-4979-AEC6-DF7C476F2D49}" presName="compNode" presStyleCnt="0"/>
      <dgm:spPr/>
    </dgm:pt>
    <dgm:pt modelId="{76C70CF4-8D82-4EBC-BDBD-60C8E462628A}" type="pres">
      <dgm:prSet presAssocID="{46A76EBD-83D9-4979-AEC6-DF7C476F2D49}" presName="bkgdShape" presStyleLbl="node1" presStyleIdx="0" presStyleCnt="8"/>
      <dgm:spPr/>
      <dgm:t>
        <a:bodyPr/>
        <a:lstStyle/>
        <a:p>
          <a:endParaRPr lang="en-US"/>
        </a:p>
      </dgm:t>
    </dgm:pt>
    <dgm:pt modelId="{8B29FCEE-1C3C-42E1-B220-4104A40E4A4D}" type="pres">
      <dgm:prSet presAssocID="{46A76EBD-83D9-4979-AEC6-DF7C476F2D49}" presName="nodeTx" presStyleLbl="node1" presStyleIdx="0" presStyleCnt="8">
        <dgm:presLayoutVars>
          <dgm:bulletEnabled val="1"/>
        </dgm:presLayoutVars>
      </dgm:prSet>
      <dgm:spPr/>
      <dgm:t>
        <a:bodyPr/>
        <a:lstStyle/>
        <a:p>
          <a:endParaRPr lang="en-US"/>
        </a:p>
      </dgm:t>
    </dgm:pt>
    <dgm:pt modelId="{F2DC5950-DF9A-4C2B-9B62-41FBBFA3C5AD}" type="pres">
      <dgm:prSet presAssocID="{46A76EBD-83D9-4979-AEC6-DF7C476F2D49}" presName="invisiNode" presStyleLbl="node1" presStyleIdx="0" presStyleCnt="8"/>
      <dgm:spPr/>
    </dgm:pt>
    <dgm:pt modelId="{83E2AA40-47C8-4F9D-9D00-ED5C3B6B3D23}" type="pres">
      <dgm:prSet presAssocID="{46A76EBD-83D9-4979-AEC6-DF7C476F2D49}" presName="imagNode" presStyleLbl="fgImgPlace1" presStyleIdx="0"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l="-19000" r="-19000"/>
          </a:stretch>
        </a:blipFill>
      </dgm:spPr>
    </dgm:pt>
    <dgm:pt modelId="{E5378416-5FCD-41E7-B23D-F419EB271019}" type="pres">
      <dgm:prSet presAssocID="{151063F2-F5D3-4930-8570-50C005B54C79}" presName="sibTrans" presStyleLbl="sibTrans2D1" presStyleIdx="0" presStyleCnt="0"/>
      <dgm:spPr/>
      <dgm:t>
        <a:bodyPr/>
        <a:lstStyle/>
        <a:p>
          <a:endParaRPr lang="en-US"/>
        </a:p>
      </dgm:t>
    </dgm:pt>
    <dgm:pt modelId="{210C946E-B2A3-4937-B46F-34B7F51DB452}" type="pres">
      <dgm:prSet presAssocID="{FF5F70B7-3438-426F-B4FC-09375476EEDB}" presName="compNode" presStyleCnt="0"/>
      <dgm:spPr/>
    </dgm:pt>
    <dgm:pt modelId="{849F6FF2-EC59-40D0-8878-08DFE9B61C08}" type="pres">
      <dgm:prSet presAssocID="{FF5F70B7-3438-426F-B4FC-09375476EEDB}" presName="bkgdShape" presStyleLbl="node1" presStyleIdx="1" presStyleCnt="8"/>
      <dgm:spPr/>
      <dgm:t>
        <a:bodyPr/>
        <a:lstStyle/>
        <a:p>
          <a:endParaRPr lang="en-US"/>
        </a:p>
      </dgm:t>
    </dgm:pt>
    <dgm:pt modelId="{5B2ACAF6-42CD-41AB-81AE-7935F44B1E9B}" type="pres">
      <dgm:prSet presAssocID="{FF5F70B7-3438-426F-B4FC-09375476EEDB}" presName="nodeTx" presStyleLbl="node1" presStyleIdx="1" presStyleCnt="8">
        <dgm:presLayoutVars>
          <dgm:bulletEnabled val="1"/>
        </dgm:presLayoutVars>
      </dgm:prSet>
      <dgm:spPr/>
      <dgm:t>
        <a:bodyPr/>
        <a:lstStyle/>
        <a:p>
          <a:endParaRPr lang="en-US"/>
        </a:p>
      </dgm:t>
    </dgm:pt>
    <dgm:pt modelId="{836B0705-66BE-4BDA-8A86-8FD203C75A48}" type="pres">
      <dgm:prSet presAssocID="{FF5F70B7-3438-426F-B4FC-09375476EEDB}" presName="invisiNode" presStyleLbl="node1" presStyleIdx="1" presStyleCnt="8"/>
      <dgm:spPr/>
    </dgm:pt>
    <dgm:pt modelId="{7054A6FA-42C3-48DE-8038-F9493019CEB9}" type="pres">
      <dgm:prSet presAssocID="{FF5F70B7-3438-426F-B4FC-09375476EEDB}" presName="imagNode" presStyleLbl="fgImgPlace1" presStyleIdx="1" presStyleCnt="8"/>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38866" r="866"/>
          </a:stretch>
        </a:blipFill>
      </dgm:spPr>
    </dgm:pt>
    <dgm:pt modelId="{4FAF19C8-41D0-48A3-8277-4FE827CC0E3A}" type="pres">
      <dgm:prSet presAssocID="{697B93C4-C6A8-45D8-A4A1-31B31A7D7422}" presName="sibTrans" presStyleLbl="sibTrans2D1" presStyleIdx="0" presStyleCnt="0"/>
      <dgm:spPr/>
      <dgm:t>
        <a:bodyPr/>
        <a:lstStyle/>
        <a:p>
          <a:endParaRPr lang="en-US"/>
        </a:p>
      </dgm:t>
    </dgm:pt>
    <dgm:pt modelId="{AA947DF3-1257-44D3-91A5-3AB37E1D5598}" type="pres">
      <dgm:prSet presAssocID="{BC68BBD4-AC43-4179-B844-82342C0F49B1}" presName="compNode" presStyleCnt="0"/>
      <dgm:spPr/>
    </dgm:pt>
    <dgm:pt modelId="{4AAC1B0A-C551-4518-8589-EFCC252DD15F}" type="pres">
      <dgm:prSet presAssocID="{BC68BBD4-AC43-4179-B844-82342C0F49B1}" presName="bkgdShape" presStyleLbl="node1" presStyleIdx="2" presStyleCnt="8"/>
      <dgm:spPr/>
      <dgm:t>
        <a:bodyPr/>
        <a:lstStyle/>
        <a:p>
          <a:endParaRPr lang="en-US"/>
        </a:p>
      </dgm:t>
    </dgm:pt>
    <dgm:pt modelId="{14A7C571-E487-4B82-8782-DB561D2218F0}" type="pres">
      <dgm:prSet presAssocID="{BC68BBD4-AC43-4179-B844-82342C0F49B1}" presName="nodeTx" presStyleLbl="node1" presStyleIdx="2" presStyleCnt="8">
        <dgm:presLayoutVars>
          <dgm:bulletEnabled val="1"/>
        </dgm:presLayoutVars>
      </dgm:prSet>
      <dgm:spPr/>
      <dgm:t>
        <a:bodyPr/>
        <a:lstStyle/>
        <a:p>
          <a:endParaRPr lang="en-US"/>
        </a:p>
      </dgm:t>
    </dgm:pt>
    <dgm:pt modelId="{6C3F86CC-5BA6-4568-BB4D-F45E1A057DBD}" type="pres">
      <dgm:prSet presAssocID="{BC68BBD4-AC43-4179-B844-82342C0F49B1}" presName="invisiNode" presStyleLbl="node1" presStyleIdx="2" presStyleCnt="8"/>
      <dgm:spPr/>
    </dgm:pt>
    <dgm:pt modelId="{72920A6F-DDED-4595-A28E-972967351B60}" type="pres">
      <dgm:prSet presAssocID="{BC68BBD4-AC43-4179-B844-82342C0F49B1}" presName="imagNode" presStyleLbl="fgImgPlace1" presStyleIdx="2" presStyleCnt="8" custLinFactNeighborX="-4166" custLinFactNeighborY="-2213"/>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163084" r="-88916"/>
          </a:stretch>
        </a:blipFill>
      </dgm:spPr>
    </dgm:pt>
    <dgm:pt modelId="{AD79AAF6-3154-4921-B5C8-10B59FA96BDA}" type="pres">
      <dgm:prSet presAssocID="{AB17BA3D-6FEB-470D-83C2-2E8049201C35}" presName="sibTrans" presStyleLbl="sibTrans2D1" presStyleIdx="0" presStyleCnt="0"/>
      <dgm:spPr/>
      <dgm:t>
        <a:bodyPr/>
        <a:lstStyle/>
        <a:p>
          <a:endParaRPr lang="en-US"/>
        </a:p>
      </dgm:t>
    </dgm:pt>
    <dgm:pt modelId="{EC712ECA-0569-41CF-B579-ABA679267CD4}" type="pres">
      <dgm:prSet presAssocID="{1B7C7EC6-C7F2-4F95-A01D-CC9F135C0953}" presName="compNode" presStyleCnt="0"/>
      <dgm:spPr/>
    </dgm:pt>
    <dgm:pt modelId="{A5032600-A40D-4B8D-B8F1-0CDFFB4D3F2B}" type="pres">
      <dgm:prSet presAssocID="{1B7C7EC6-C7F2-4F95-A01D-CC9F135C0953}" presName="bkgdShape" presStyleLbl="node1" presStyleIdx="3" presStyleCnt="8"/>
      <dgm:spPr/>
      <dgm:t>
        <a:bodyPr/>
        <a:lstStyle/>
        <a:p>
          <a:endParaRPr lang="en-US"/>
        </a:p>
      </dgm:t>
    </dgm:pt>
    <dgm:pt modelId="{8A70F9A8-F864-4A6B-B0C5-D37298A75E0B}" type="pres">
      <dgm:prSet presAssocID="{1B7C7EC6-C7F2-4F95-A01D-CC9F135C0953}" presName="nodeTx" presStyleLbl="node1" presStyleIdx="3" presStyleCnt="8">
        <dgm:presLayoutVars>
          <dgm:bulletEnabled val="1"/>
        </dgm:presLayoutVars>
      </dgm:prSet>
      <dgm:spPr/>
      <dgm:t>
        <a:bodyPr/>
        <a:lstStyle/>
        <a:p>
          <a:endParaRPr lang="en-US"/>
        </a:p>
      </dgm:t>
    </dgm:pt>
    <dgm:pt modelId="{49019578-8BD2-4DBC-8041-FD04DE823634}" type="pres">
      <dgm:prSet presAssocID="{1B7C7EC6-C7F2-4F95-A01D-CC9F135C0953}" presName="invisiNode" presStyleLbl="node1" presStyleIdx="3" presStyleCnt="8"/>
      <dgm:spPr/>
    </dgm:pt>
    <dgm:pt modelId="{34285853-8F5B-4AD4-98A8-E75599CF3FBB}" type="pres">
      <dgm:prSet presAssocID="{1B7C7EC6-C7F2-4F95-A01D-CC9F135C0953}" presName="imagNode" presStyleLbl="fgImgPlace1" presStyleIdx="3" presStyleCnt="8"/>
      <dgm:spPr>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12077" t="-718" r="-133923" b="718"/>
          </a:stretch>
        </a:blipFill>
      </dgm:spPr>
    </dgm:pt>
    <dgm:pt modelId="{BF7C8BEC-760F-41EC-AB54-10608B813D7F}" type="pres">
      <dgm:prSet presAssocID="{834A3F7A-AF52-4E3E-A559-9F3591BF7262}" presName="sibTrans" presStyleLbl="sibTrans2D1" presStyleIdx="0" presStyleCnt="0"/>
      <dgm:spPr/>
      <dgm:t>
        <a:bodyPr/>
        <a:lstStyle/>
        <a:p>
          <a:endParaRPr lang="en-US"/>
        </a:p>
      </dgm:t>
    </dgm:pt>
    <dgm:pt modelId="{EA994B2B-E7DB-4F7A-8CED-7CD56313ABCE}" type="pres">
      <dgm:prSet presAssocID="{548C0CDF-1BB7-4503-832A-2F13F5819F52}" presName="compNode" presStyleCnt="0"/>
      <dgm:spPr/>
    </dgm:pt>
    <dgm:pt modelId="{49EB8729-DBE2-4E14-A9FA-E6D7E7C7B484}" type="pres">
      <dgm:prSet presAssocID="{548C0CDF-1BB7-4503-832A-2F13F5819F52}" presName="bkgdShape" presStyleLbl="node1" presStyleIdx="4" presStyleCnt="8"/>
      <dgm:spPr/>
      <dgm:t>
        <a:bodyPr/>
        <a:lstStyle/>
        <a:p>
          <a:endParaRPr lang="en-US"/>
        </a:p>
      </dgm:t>
    </dgm:pt>
    <dgm:pt modelId="{DCFC3D40-059A-4CDC-8293-E73A1B1CE28A}" type="pres">
      <dgm:prSet presAssocID="{548C0CDF-1BB7-4503-832A-2F13F5819F52}" presName="nodeTx" presStyleLbl="node1" presStyleIdx="4" presStyleCnt="8">
        <dgm:presLayoutVars>
          <dgm:bulletEnabled val="1"/>
        </dgm:presLayoutVars>
      </dgm:prSet>
      <dgm:spPr/>
      <dgm:t>
        <a:bodyPr/>
        <a:lstStyle/>
        <a:p>
          <a:endParaRPr lang="en-US"/>
        </a:p>
      </dgm:t>
    </dgm:pt>
    <dgm:pt modelId="{32294E24-11B0-4EDA-861A-48A0357406DE}" type="pres">
      <dgm:prSet presAssocID="{548C0CDF-1BB7-4503-832A-2F13F5819F52}" presName="invisiNode" presStyleLbl="node1" presStyleIdx="4" presStyleCnt="8"/>
      <dgm:spPr/>
    </dgm:pt>
    <dgm:pt modelId="{644341D8-2F67-42B1-859F-7ACEFC9EE268}" type="pres">
      <dgm:prSet presAssocID="{548C0CDF-1BB7-4503-832A-2F13F5819F52}" presName="imagNode" presStyleLbl="fgImgPlace1" presStyleIdx="4" presStyleCnt="8"/>
      <dgm:spPr/>
    </dgm:pt>
    <dgm:pt modelId="{F8D599E6-B91E-4C75-9BD4-94774BDB710D}" type="pres">
      <dgm:prSet presAssocID="{AB6B5E25-B4CA-4CF0-9957-BC7D726D1C31}" presName="sibTrans" presStyleLbl="sibTrans2D1" presStyleIdx="0" presStyleCnt="0"/>
      <dgm:spPr/>
      <dgm:t>
        <a:bodyPr/>
        <a:lstStyle/>
        <a:p>
          <a:endParaRPr lang="en-US"/>
        </a:p>
      </dgm:t>
    </dgm:pt>
    <dgm:pt modelId="{A39F00C9-796E-4AC1-BCBD-EA24767B32DF}" type="pres">
      <dgm:prSet presAssocID="{7D3430C2-74B7-418E-9040-5014324DB9A1}" presName="compNode" presStyleCnt="0"/>
      <dgm:spPr/>
    </dgm:pt>
    <dgm:pt modelId="{517FAF63-B3C2-4232-8FE5-059A4AB6470D}" type="pres">
      <dgm:prSet presAssocID="{7D3430C2-74B7-418E-9040-5014324DB9A1}" presName="bkgdShape" presStyleLbl="node1" presStyleIdx="5" presStyleCnt="8"/>
      <dgm:spPr/>
      <dgm:t>
        <a:bodyPr/>
        <a:lstStyle/>
        <a:p>
          <a:endParaRPr lang="en-US"/>
        </a:p>
      </dgm:t>
    </dgm:pt>
    <dgm:pt modelId="{4FE990B6-E181-4D4D-9D45-EE999F350891}" type="pres">
      <dgm:prSet presAssocID="{7D3430C2-74B7-418E-9040-5014324DB9A1}" presName="nodeTx" presStyleLbl="node1" presStyleIdx="5" presStyleCnt="8">
        <dgm:presLayoutVars>
          <dgm:bulletEnabled val="1"/>
        </dgm:presLayoutVars>
      </dgm:prSet>
      <dgm:spPr/>
      <dgm:t>
        <a:bodyPr/>
        <a:lstStyle/>
        <a:p>
          <a:endParaRPr lang="en-US"/>
        </a:p>
      </dgm:t>
    </dgm:pt>
    <dgm:pt modelId="{03FB93DA-BA78-46C1-8242-7E71AE862A08}" type="pres">
      <dgm:prSet presAssocID="{7D3430C2-74B7-418E-9040-5014324DB9A1}" presName="invisiNode" presStyleLbl="node1" presStyleIdx="5" presStyleCnt="8"/>
      <dgm:spPr/>
    </dgm:pt>
    <dgm:pt modelId="{07B43B89-7FF5-4616-861F-7C64AF9C8471}" type="pres">
      <dgm:prSet presAssocID="{7D3430C2-74B7-418E-9040-5014324DB9A1}" presName="imagNode" presStyleLbl="fgImgPlace1" presStyleIdx="5" presStyleCnt="8"/>
      <dgm:spPr>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148491" t="718" r="2491" b="-718"/>
          </a:stretch>
        </a:blipFill>
      </dgm:spPr>
      <dgm:t>
        <a:bodyPr/>
        <a:lstStyle/>
        <a:p>
          <a:endParaRPr lang="en-US"/>
        </a:p>
      </dgm:t>
    </dgm:pt>
    <dgm:pt modelId="{82AF4892-E233-49C8-BFC9-635F42A20F19}" type="pres">
      <dgm:prSet presAssocID="{D08B9D12-4657-4420-921B-6705FD9091D5}" presName="sibTrans" presStyleLbl="sibTrans2D1" presStyleIdx="0" presStyleCnt="0"/>
      <dgm:spPr/>
      <dgm:t>
        <a:bodyPr/>
        <a:lstStyle/>
        <a:p>
          <a:endParaRPr lang="en-US"/>
        </a:p>
      </dgm:t>
    </dgm:pt>
    <dgm:pt modelId="{7A683643-3602-447D-9898-F963A7B95D32}" type="pres">
      <dgm:prSet presAssocID="{BAF0ED16-B3A8-4BAD-B5A7-CD47AE09BB95}" presName="compNode" presStyleCnt="0"/>
      <dgm:spPr/>
    </dgm:pt>
    <dgm:pt modelId="{8FB90C2B-F9A7-4A4E-9180-648578190AEA}" type="pres">
      <dgm:prSet presAssocID="{BAF0ED16-B3A8-4BAD-B5A7-CD47AE09BB95}" presName="bkgdShape" presStyleLbl="node1" presStyleIdx="6" presStyleCnt="8"/>
      <dgm:spPr/>
      <dgm:t>
        <a:bodyPr/>
        <a:lstStyle/>
        <a:p>
          <a:endParaRPr lang="en-US"/>
        </a:p>
      </dgm:t>
    </dgm:pt>
    <dgm:pt modelId="{2F7B6F7F-4292-4545-8656-543D8E80AC63}" type="pres">
      <dgm:prSet presAssocID="{BAF0ED16-B3A8-4BAD-B5A7-CD47AE09BB95}" presName="nodeTx" presStyleLbl="node1" presStyleIdx="6" presStyleCnt="8">
        <dgm:presLayoutVars>
          <dgm:bulletEnabled val="1"/>
        </dgm:presLayoutVars>
      </dgm:prSet>
      <dgm:spPr/>
      <dgm:t>
        <a:bodyPr/>
        <a:lstStyle/>
        <a:p>
          <a:endParaRPr lang="en-US"/>
        </a:p>
      </dgm:t>
    </dgm:pt>
    <dgm:pt modelId="{1B4AE39B-612F-472C-98F7-C7CD52825E59}" type="pres">
      <dgm:prSet presAssocID="{BAF0ED16-B3A8-4BAD-B5A7-CD47AE09BB95}" presName="invisiNode" presStyleLbl="node1" presStyleIdx="6" presStyleCnt="8"/>
      <dgm:spPr/>
    </dgm:pt>
    <dgm:pt modelId="{5D5E4A74-F217-4E0C-BBB7-FB11D0188B09}" type="pres">
      <dgm:prSet presAssocID="{BAF0ED16-B3A8-4BAD-B5A7-CD47AE09BB95}" presName="imagNode" presStyleLbl="fgImgPlace1" presStyleIdx="6" presStyleCnt="8"/>
      <dgm:spPr>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140545" t="-718" r="-5455" b="718"/>
          </a:stretch>
        </a:blipFill>
      </dgm:spPr>
    </dgm:pt>
    <dgm:pt modelId="{96A405DC-A6DD-4BF6-8468-3B49F7CE035A}" type="pres">
      <dgm:prSet presAssocID="{A913221D-3D9C-48AE-853E-BF95F1ABAE2F}" presName="sibTrans" presStyleLbl="sibTrans2D1" presStyleIdx="0" presStyleCnt="0"/>
      <dgm:spPr/>
      <dgm:t>
        <a:bodyPr/>
        <a:lstStyle/>
        <a:p>
          <a:endParaRPr lang="en-US"/>
        </a:p>
      </dgm:t>
    </dgm:pt>
    <dgm:pt modelId="{935DD6F2-57D7-46CE-8C85-BBBC834D1F1D}" type="pres">
      <dgm:prSet presAssocID="{EE885937-E2F8-492E-B758-AF844BF18107}" presName="compNode" presStyleCnt="0"/>
      <dgm:spPr/>
    </dgm:pt>
    <dgm:pt modelId="{91B7F9DD-49B9-4010-9659-2F872BB1754C}" type="pres">
      <dgm:prSet presAssocID="{EE885937-E2F8-492E-B758-AF844BF18107}" presName="bkgdShape" presStyleLbl="node1" presStyleIdx="7" presStyleCnt="8"/>
      <dgm:spPr/>
      <dgm:t>
        <a:bodyPr/>
        <a:lstStyle/>
        <a:p>
          <a:endParaRPr lang="en-US"/>
        </a:p>
      </dgm:t>
    </dgm:pt>
    <dgm:pt modelId="{11AC5CD5-2E74-40DF-BA2E-C055D9A4C57D}" type="pres">
      <dgm:prSet presAssocID="{EE885937-E2F8-492E-B758-AF844BF18107}" presName="nodeTx" presStyleLbl="node1" presStyleIdx="7" presStyleCnt="8">
        <dgm:presLayoutVars>
          <dgm:bulletEnabled val="1"/>
        </dgm:presLayoutVars>
      </dgm:prSet>
      <dgm:spPr/>
      <dgm:t>
        <a:bodyPr/>
        <a:lstStyle/>
        <a:p>
          <a:endParaRPr lang="en-US"/>
        </a:p>
      </dgm:t>
    </dgm:pt>
    <dgm:pt modelId="{B153C00A-D3EC-421E-AF9A-C9012556EFF6}" type="pres">
      <dgm:prSet presAssocID="{EE885937-E2F8-492E-B758-AF844BF18107}" presName="invisiNode" presStyleLbl="node1" presStyleIdx="7" presStyleCnt="8"/>
      <dgm:spPr/>
    </dgm:pt>
    <dgm:pt modelId="{AB3AEDF8-D46E-4153-B6CB-704946F2BD08}" type="pres">
      <dgm:prSet presAssocID="{EE885937-E2F8-492E-B758-AF844BF18107}" presName="imagNode" presStyleLbl="fgImgPlace1" presStyleIdx="7" presStyleCnt="8"/>
      <dgm:spPr>
        <a:blipFill>
          <a:blip xmlns:r="http://schemas.openxmlformats.org/officeDocument/2006/relationships" r:embed="rId6">
            <a:extLst>
              <a:ext uri="{28A0092B-C50C-407E-A947-70E740481C1C}">
                <a14:useLocalDpi xmlns:a14="http://schemas.microsoft.com/office/drawing/2010/main" val="0"/>
              </a:ext>
            </a:extLst>
          </a:blip>
          <a:srcRect/>
          <a:stretch>
            <a:fillRect l="-73000" r="-73000"/>
          </a:stretch>
        </a:blipFill>
      </dgm:spPr>
      <dgm:t>
        <a:bodyPr/>
        <a:lstStyle/>
        <a:p>
          <a:endParaRPr lang="en-US"/>
        </a:p>
      </dgm:t>
    </dgm:pt>
  </dgm:ptLst>
  <dgm:cxnLst>
    <dgm:cxn modelId="{731AF48B-DF02-4399-A82F-4C4745EF3943}" type="presOf" srcId="{122C7BCC-128B-4BB8-8F05-9EEC5EE562FC}" destId="{26E6406E-01DF-4871-9C35-8BA2CABB0A9C}" srcOrd="0" destOrd="0" presId="urn:microsoft.com/office/officeart/2005/8/layout/hList7"/>
    <dgm:cxn modelId="{1D2E4BF6-FB87-4648-ADE3-3B5F13B18EDE}" srcId="{122C7BCC-128B-4BB8-8F05-9EEC5EE562FC}" destId="{46A76EBD-83D9-4979-AEC6-DF7C476F2D49}" srcOrd="0" destOrd="0" parTransId="{5D792F19-857A-4C2F-8708-7EA672232C2B}" sibTransId="{151063F2-F5D3-4930-8570-50C005B54C79}"/>
    <dgm:cxn modelId="{14541C02-5725-49F6-9C0F-11F3456EA0C5}" type="presOf" srcId="{BAF0ED16-B3A8-4BAD-B5A7-CD47AE09BB95}" destId="{8FB90C2B-F9A7-4A4E-9180-648578190AEA}" srcOrd="0" destOrd="0" presId="urn:microsoft.com/office/officeart/2005/8/layout/hList7"/>
    <dgm:cxn modelId="{8B747616-EE96-4E95-A3A2-9859C8B29F1A}" type="presOf" srcId="{BAF0ED16-B3A8-4BAD-B5A7-CD47AE09BB95}" destId="{2F7B6F7F-4292-4545-8656-543D8E80AC63}" srcOrd="1" destOrd="0" presId="urn:microsoft.com/office/officeart/2005/8/layout/hList7"/>
    <dgm:cxn modelId="{CD5B6D55-1ABF-4EA7-8525-3103E7524025}" type="presOf" srcId="{BC68BBD4-AC43-4179-B844-82342C0F49B1}" destId="{4AAC1B0A-C551-4518-8589-EFCC252DD15F}" srcOrd="0" destOrd="0" presId="urn:microsoft.com/office/officeart/2005/8/layout/hList7"/>
    <dgm:cxn modelId="{AACDEFBE-63CC-456C-9CD2-E12361C01302}" type="presOf" srcId="{A913221D-3D9C-48AE-853E-BF95F1ABAE2F}" destId="{96A405DC-A6DD-4BF6-8468-3B49F7CE035A}" srcOrd="0" destOrd="0" presId="urn:microsoft.com/office/officeart/2005/8/layout/hList7"/>
    <dgm:cxn modelId="{BAF2898B-1C52-4B49-9BAD-D7ABB47CC6F2}" type="presOf" srcId="{EE885937-E2F8-492E-B758-AF844BF18107}" destId="{11AC5CD5-2E74-40DF-BA2E-C055D9A4C57D}" srcOrd="1" destOrd="0" presId="urn:microsoft.com/office/officeart/2005/8/layout/hList7"/>
    <dgm:cxn modelId="{BB479A32-0EE7-48F3-8E2B-1B7F04697CAE}" type="presOf" srcId="{FF5F70B7-3438-426F-B4FC-09375476EEDB}" destId="{5B2ACAF6-42CD-41AB-81AE-7935F44B1E9B}" srcOrd="1" destOrd="0" presId="urn:microsoft.com/office/officeart/2005/8/layout/hList7"/>
    <dgm:cxn modelId="{39457DF7-4893-483F-9F27-CDE567082974}" type="presOf" srcId="{548C0CDF-1BB7-4503-832A-2F13F5819F52}" destId="{49EB8729-DBE2-4E14-A9FA-E6D7E7C7B484}" srcOrd="0" destOrd="0" presId="urn:microsoft.com/office/officeart/2005/8/layout/hList7"/>
    <dgm:cxn modelId="{A698486C-8B96-444A-A9E5-4551F4DDD3C9}" type="presOf" srcId="{D08B9D12-4657-4420-921B-6705FD9091D5}" destId="{82AF4892-E233-49C8-BFC9-635F42A20F19}" srcOrd="0" destOrd="0" presId="urn:microsoft.com/office/officeart/2005/8/layout/hList7"/>
    <dgm:cxn modelId="{E9BE05FB-B702-453A-ADC8-E8DB7D621626}" srcId="{122C7BCC-128B-4BB8-8F05-9EEC5EE562FC}" destId="{1B7C7EC6-C7F2-4F95-A01D-CC9F135C0953}" srcOrd="3" destOrd="0" parTransId="{79C2CB85-93B4-48FD-836C-10880B310475}" sibTransId="{834A3F7A-AF52-4E3E-A559-9F3591BF7262}"/>
    <dgm:cxn modelId="{08182642-BD3F-4E28-B3E0-E56A18A111EF}" type="presOf" srcId="{151063F2-F5D3-4930-8570-50C005B54C79}" destId="{E5378416-5FCD-41E7-B23D-F419EB271019}" srcOrd="0" destOrd="0" presId="urn:microsoft.com/office/officeart/2005/8/layout/hList7"/>
    <dgm:cxn modelId="{EBBE593F-B835-458A-906B-5FB2C090B10D}" type="presOf" srcId="{1B7C7EC6-C7F2-4F95-A01D-CC9F135C0953}" destId="{A5032600-A40D-4B8D-B8F1-0CDFFB4D3F2B}" srcOrd="0" destOrd="0" presId="urn:microsoft.com/office/officeart/2005/8/layout/hList7"/>
    <dgm:cxn modelId="{99F332C9-BE3C-446A-BDD3-2233DE887BA1}" type="presOf" srcId="{697B93C4-C6A8-45D8-A4A1-31B31A7D7422}" destId="{4FAF19C8-41D0-48A3-8277-4FE827CC0E3A}" srcOrd="0" destOrd="0" presId="urn:microsoft.com/office/officeart/2005/8/layout/hList7"/>
    <dgm:cxn modelId="{61C48AED-3CAF-43D9-AC26-FC0046076245}" type="presOf" srcId="{7D3430C2-74B7-418E-9040-5014324DB9A1}" destId="{4FE990B6-E181-4D4D-9D45-EE999F350891}" srcOrd="1" destOrd="0" presId="urn:microsoft.com/office/officeart/2005/8/layout/hList7"/>
    <dgm:cxn modelId="{9450D300-6F90-4612-8FE2-4AB10C09F96E}" srcId="{122C7BCC-128B-4BB8-8F05-9EEC5EE562FC}" destId="{7D3430C2-74B7-418E-9040-5014324DB9A1}" srcOrd="5" destOrd="0" parTransId="{D3C65347-C5B0-495C-AECA-B7BD9990B87E}" sibTransId="{D08B9D12-4657-4420-921B-6705FD9091D5}"/>
    <dgm:cxn modelId="{EAA8EF62-E746-4217-99CC-E443CE5B96B3}" srcId="{122C7BCC-128B-4BB8-8F05-9EEC5EE562FC}" destId="{FF5F70B7-3438-426F-B4FC-09375476EEDB}" srcOrd="1" destOrd="0" parTransId="{C3CDF466-E45B-4A3C-8D46-279C23E85335}" sibTransId="{697B93C4-C6A8-45D8-A4A1-31B31A7D7422}"/>
    <dgm:cxn modelId="{B11E094F-C3C0-4286-AA46-D61F2EDAF29E}" type="presOf" srcId="{1B7C7EC6-C7F2-4F95-A01D-CC9F135C0953}" destId="{8A70F9A8-F864-4A6B-B0C5-D37298A75E0B}" srcOrd="1" destOrd="0" presId="urn:microsoft.com/office/officeart/2005/8/layout/hList7"/>
    <dgm:cxn modelId="{36945225-EDBD-44F4-BEBA-D22ADA9AFFF6}" srcId="{122C7BCC-128B-4BB8-8F05-9EEC5EE562FC}" destId="{548C0CDF-1BB7-4503-832A-2F13F5819F52}" srcOrd="4" destOrd="0" parTransId="{77B1F318-DF60-40AA-BCB6-5B5FFCA59B4E}" sibTransId="{AB6B5E25-B4CA-4CF0-9957-BC7D726D1C31}"/>
    <dgm:cxn modelId="{1A5C905E-CA77-4A09-BEEA-4CF3BB0682E6}" type="presOf" srcId="{EE885937-E2F8-492E-B758-AF844BF18107}" destId="{91B7F9DD-49B9-4010-9659-2F872BB1754C}" srcOrd="0" destOrd="0" presId="urn:microsoft.com/office/officeart/2005/8/layout/hList7"/>
    <dgm:cxn modelId="{E680E5E6-FCBD-4FE5-BB29-A2907F8179E7}" type="presOf" srcId="{46A76EBD-83D9-4979-AEC6-DF7C476F2D49}" destId="{8B29FCEE-1C3C-42E1-B220-4104A40E4A4D}" srcOrd="1" destOrd="0" presId="urn:microsoft.com/office/officeart/2005/8/layout/hList7"/>
    <dgm:cxn modelId="{43C09ED1-CA00-4383-8BF4-B040A27F402E}" type="presOf" srcId="{FF5F70B7-3438-426F-B4FC-09375476EEDB}" destId="{849F6FF2-EC59-40D0-8878-08DFE9B61C08}" srcOrd="0" destOrd="0" presId="urn:microsoft.com/office/officeart/2005/8/layout/hList7"/>
    <dgm:cxn modelId="{751D8102-9640-4EF7-B25F-1CC196EC8668}" type="presOf" srcId="{7D3430C2-74B7-418E-9040-5014324DB9A1}" destId="{517FAF63-B3C2-4232-8FE5-059A4AB6470D}" srcOrd="0" destOrd="0" presId="urn:microsoft.com/office/officeart/2005/8/layout/hList7"/>
    <dgm:cxn modelId="{18D11010-5B31-4E4C-A206-CC7C1D5B6EB1}" type="presOf" srcId="{548C0CDF-1BB7-4503-832A-2F13F5819F52}" destId="{DCFC3D40-059A-4CDC-8293-E73A1B1CE28A}" srcOrd="1" destOrd="0" presId="urn:microsoft.com/office/officeart/2005/8/layout/hList7"/>
    <dgm:cxn modelId="{FFF2D1FE-9D40-4487-9405-11668A51573C}" srcId="{122C7BCC-128B-4BB8-8F05-9EEC5EE562FC}" destId="{BAF0ED16-B3A8-4BAD-B5A7-CD47AE09BB95}" srcOrd="6" destOrd="0" parTransId="{484C6BB6-BDF3-40E7-9A84-AA87F898E4E5}" sibTransId="{A913221D-3D9C-48AE-853E-BF95F1ABAE2F}"/>
    <dgm:cxn modelId="{E84A7253-4800-4373-AB2D-5C2EE47DEEC8}" type="presOf" srcId="{46A76EBD-83D9-4979-AEC6-DF7C476F2D49}" destId="{76C70CF4-8D82-4EBC-BDBD-60C8E462628A}" srcOrd="0" destOrd="0" presId="urn:microsoft.com/office/officeart/2005/8/layout/hList7"/>
    <dgm:cxn modelId="{83B5819A-6BAA-4EF3-836B-9F2ED17C94AE}" srcId="{122C7BCC-128B-4BB8-8F05-9EEC5EE562FC}" destId="{EE885937-E2F8-492E-B758-AF844BF18107}" srcOrd="7" destOrd="0" parTransId="{C39832BB-85E2-40BB-9D3C-9F57189FD14E}" sibTransId="{89FB19D8-DE64-49B2-916C-7A67FC5858F2}"/>
    <dgm:cxn modelId="{15C3BD90-4862-4A16-9447-56ADEB99535E}" type="presOf" srcId="{834A3F7A-AF52-4E3E-A559-9F3591BF7262}" destId="{BF7C8BEC-760F-41EC-AB54-10608B813D7F}" srcOrd="0" destOrd="0" presId="urn:microsoft.com/office/officeart/2005/8/layout/hList7"/>
    <dgm:cxn modelId="{8D42161D-B334-4008-8776-D7F071F45063}" type="presOf" srcId="{BC68BBD4-AC43-4179-B844-82342C0F49B1}" destId="{14A7C571-E487-4B82-8782-DB561D2218F0}" srcOrd="1" destOrd="0" presId="urn:microsoft.com/office/officeart/2005/8/layout/hList7"/>
    <dgm:cxn modelId="{9E8419DA-AD07-4B1D-90CD-5EFC140EC75E}" srcId="{122C7BCC-128B-4BB8-8F05-9EEC5EE562FC}" destId="{BC68BBD4-AC43-4179-B844-82342C0F49B1}" srcOrd="2" destOrd="0" parTransId="{FB15428C-D676-4664-B393-7046DD4CC440}" sibTransId="{AB17BA3D-6FEB-470D-83C2-2E8049201C35}"/>
    <dgm:cxn modelId="{7DDE4541-DD9A-40CC-9993-4B41FD6213F2}" type="presOf" srcId="{AB17BA3D-6FEB-470D-83C2-2E8049201C35}" destId="{AD79AAF6-3154-4921-B5C8-10B59FA96BDA}" srcOrd="0" destOrd="0" presId="urn:microsoft.com/office/officeart/2005/8/layout/hList7"/>
    <dgm:cxn modelId="{8623D94B-D9E8-4315-BF13-11AD4E276822}" type="presOf" srcId="{AB6B5E25-B4CA-4CF0-9957-BC7D726D1C31}" destId="{F8D599E6-B91E-4C75-9BD4-94774BDB710D}" srcOrd="0" destOrd="0" presId="urn:microsoft.com/office/officeart/2005/8/layout/hList7"/>
    <dgm:cxn modelId="{EE6BE741-B71A-40C8-83EE-D6C3B6636A75}" type="presParOf" srcId="{26E6406E-01DF-4871-9C35-8BA2CABB0A9C}" destId="{B8A82C22-7BE5-4BDC-AD7B-A049FD0E1DCB}" srcOrd="0" destOrd="0" presId="urn:microsoft.com/office/officeart/2005/8/layout/hList7"/>
    <dgm:cxn modelId="{6148C7CC-74DA-4B1E-84CA-694DA758F37B}" type="presParOf" srcId="{26E6406E-01DF-4871-9C35-8BA2CABB0A9C}" destId="{1763A8FB-95E8-4C85-9435-84CA89C2C559}" srcOrd="1" destOrd="0" presId="urn:microsoft.com/office/officeart/2005/8/layout/hList7"/>
    <dgm:cxn modelId="{B816BCA9-8218-40CC-866D-7C8330642FA2}" type="presParOf" srcId="{1763A8FB-95E8-4C85-9435-84CA89C2C559}" destId="{E23F37F0-B75A-49B1-9A23-E7FC704706FF}" srcOrd="0" destOrd="0" presId="urn:microsoft.com/office/officeart/2005/8/layout/hList7"/>
    <dgm:cxn modelId="{19FA1D22-0F14-4A66-A138-08AF36DCBB79}" type="presParOf" srcId="{E23F37F0-B75A-49B1-9A23-E7FC704706FF}" destId="{76C70CF4-8D82-4EBC-BDBD-60C8E462628A}" srcOrd="0" destOrd="0" presId="urn:microsoft.com/office/officeart/2005/8/layout/hList7"/>
    <dgm:cxn modelId="{3F2D31A5-954C-4120-A833-0F4BFFBAA8D7}" type="presParOf" srcId="{E23F37F0-B75A-49B1-9A23-E7FC704706FF}" destId="{8B29FCEE-1C3C-42E1-B220-4104A40E4A4D}" srcOrd="1" destOrd="0" presId="urn:microsoft.com/office/officeart/2005/8/layout/hList7"/>
    <dgm:cxn modelId="{FD69A692-AC7B-4611-A591-E666374E0F1A}" type="presParOf" srcId="{E23F37F0-B75A-49B1-9A23-E7FC704706FF}" destId="{F2DC5950-DF9A-4C2B-9B62-41FBBFA3C5AD}" srcOrd="2" destOrd="0" presId="urn:microsoft.com/office/officeart/2005/8/layout/hList7"/>
    <dgm:cxn modelId="{8B12FC76-4A2D-490E-A945-1EE38309212A}" type="presParOf" srcId="{E23F37F0-B75A-49B1-9A23-E7FC704706FF}" destId="{83E2AA40-47C8-4F9D-9D00-ED5C3B6B3D23}" srcOrd="3" destOrd="0" presId="urn:microsoft.com/office/officeart/2005/8/layout/hList7"/>
    <dgm:cxn modelId="{830F298A-0E0E-4E2D-A6CD-5498F3AF832C}" type="presParOf" srcId="{1763A8FB-95E8-4C85-9435-84CA89C2C559}" destId="{E5378416-5FCD-41E7-B23D-F419EB271019}" srcOrd="1" destOrd="0" presId="urn:microsoft.com/office/officeart/2005/8/layout/hList7"/>
    <dgm:cxn modelId="{4A52C849-0000-4AAB-8F97-714553BAA6F5}" type="presParOf" srcId="{1763A8FB-95E8-4C85-9435-84CA89C2C559}" destId="{210C946E-B2A3-4937-B46F-34B7F51DB452}" srcOrd="2" destOrd="0" presId="urn:microsoft.com/office/officeart/2005/8/layout/hList7"/>
    <dgm:cxn modelId="{966D30A0-B311-4F0B-A062-96AC187E7425}" type="presParOf" srcId="{210C946E-B2A3-4937-B46F-34B7F51DB452}" destId="{849F6FF2-EC59-40D0-8878-08DFE9B61C08}" srcOrd="0" destOrd="0" presId="urn:microsoft.com/office/officeart/2005/8/layout/hList7"/>
    <dgm:cxn modelId="{B2C3D3CC-AF78-4D51-B911-EF5C9802BD3A}" type="presParOf" srcId="{210C946E-B2A3-4937-B46F-34B7F51DB452}" destId="{5B2ACAF6-42CD-41AB-81AE-7935F44B1E9B}" srcOrd="1" destOrd="0" presId="urn:microsoft.com/office/officeart/2005/8/layout/hList7"/>
    <dgm:cxn modelId="{E148244C-6495-40D8-B13B-325A5EAC42A7}" type="presParOf" srcId="{210C946E-B2A3-4937-B46F-34B7F51DB452}" destId="{836B0705-66BE-4BDA-8A86-8FD203C75A48}" srcOrd="2" destOrd="0" presId="urn:microsoft.com/office/officeart/2005/8/layout/hList7"/>
    <dgm:cxn modelId="{72DAC4CC-82EF-42D7-8D9C-652BE93B17C5}" type="presParOf" srcId="{210C946E-B2A3-4937-B46F-34B7F51DB452}" destId="{7054A6FA-42C3-48DE-8038-F9493019CEB9}" srcOrd="3" destOrd="0" presId="urn:microsoft.com/office/officeart/2005/8/layout/hList7"/>
    <dgm:cxn modelId="{7BF54B6E-9E2C-453E-9AD9-03E2D2752094}" type="presParOf" srcId="{1763A8FB-95E8-4C85-9435-84CA89C2C559}" destId="{4FAF19C8-41D0-48A3-8277-4FE827CC0E3A}" srcOrd="3" destOrd="0" presId="urn:microsoft.com/office/officeart/2005/8/layout/hList7"/>
    <dgm:cxn modelId="{D3E12F9C-5F7D-42CF-8C81-1AC72A3C04C9}" type="presParOf" srcId="{1763A8FB-95E8-4C85-9435-84CA89C2C559}" destId="{AA947DF3-1257-44D3-91A5-3AB37E1D5598}" srcOrd="4" destOrd="0" presId="urn:microsoft.com/office/officeart/2005/8/layout/hList7"/>
    <dgm:cxn modelId="{6F3010E0-3B7E-4F9E-9D7A-A5BDCDE0CB92}" type="presParOf" srcId="{AA947DF3-1257-44D3-91A5-3AB37E1D5598}" destId="{4AAC1B0A-C551-4518-8589-EFCC252DD15F}" srcOrd="0" destOrd="0" presId="urn:microsoft.com/office/officeart/2005/8/layout/hList7"/>
    <dgm:cxn modelId="{BA3997BB-A2B3-4103-B855-506A0B9845A8}" type="presParOf" srcId="{AA947DF3-1257-44D3-91A5-3AB37E1D5598}" destId="{14A7C571-E487-4B82-8782-DB561D2218F0}" srcOrd="1" destOrd="0" presId="urn:microsoft.com/office/officeart/2005/8/layout/hList7"/>
    <dgm:cxn modelId="{B888ABD6-3CFE-4417-81A7-C1BAADD41471}" type="presParOf" srcId="{AA947DF3-1257-44D3-91A5-3AB37E1D5598}" destId="{6C3F86CC-5BA6-4568-BB4D-F45E1A057DBD}" srcOrd="2" destOrd="0" presId="urn:microsoft.com/office/officeart/2005/8/layout/hList7"/>
    <dgm:cxn modelId="{B8FC6735-C429-4C30-8542-6CFE276E0F70}" type="presParOf" srcId="{AA947DF3-1257-44D3-91A5-3AB37E1D5598}" destId="{72920A6F-DDED-4595-A28E-972967351B60}" srcOrd="3" destOrd="0" presId="urn:microsoft.com/office/officeart/2005/8/layout/hList7"/>
    <dgm:cxn modelId="{C1E28158-8929-43B9-8BEF-192F3B2DCC3D}" type="presParOf" srcId="{1763A8FB-95E8-4C85-9435-84CA89C2C559}" destId="{AD79AAF6-3154-4921-B5C8-10B59FA96BDA}" srcOrd="5" destOrd="0" presId="urn:microsoft.com/office/officeart/2005/8/layout/hList7"/>
    <dgm:cxn modelId="{FCE5183C-D00F-471A-9A58-6F2C0AE3B555}" type="presParOf" srcId="{1763A8FB-95E8-4C85-9435-84CA89C2C559}" destId="{EC712ECA-0569-41CF-B579-ABA679267CD4}" srcOrd="6" destOrd="0" presId="urn:microsoft.com/office/officeart/2005/8/layout/hList7"/>
    <dgm:cxn modelId="{11941566-ABD3-4685-A51B-F1AA44DFD856}" type="presParOf" srcId="{EC712ECA-0569-41CF-B579-ABA679267CD4}" destId="{A5032600-A40D-4B8D-B8F1-0CDFFB4D3F2B}" srcOrd="0" destOrd="0" presId="urn:microsoft.com/office/officeart/2005/8/layout/hList7"/>
    <dgm:cxn modelId="{62967F7F-7E80-42C3-B530-8E961D2F72A7}" type="presParOf" srcId="{EC712ECA-0569-41CF-B579-ABA679267CD4}" destId="{8A70F9A8-F864-4A6B-B0C5-D37298A75E0B}" srcOrd="1" destOrd="0" presId="urn:microsoft.com/office/officeart/2005/8/layout/hList7"/>
    <dgm:cxn modelId="{23A300DC-66E5-4D00-9216-71F4628ECA2A}" type="presParOf" srcId="{EC712ECA-0569-41CF-B579-ABA679267CD4}" destId="{49019578-8BD2-4DBC-8041-FD04DE823634}" srcOrd="2" destOrd="0" presId="urn:microsoft.com/office/officeart/2005/8/layout/hList7"/>
    <dgm:cxn modelId="{CFCD750A-2562-4661-ABEE-6B2417FDB1C0}" type="presParOf" srcId="{EC712ECA-0569-41CF-B579-ABA679267CD4}" destId="{34285853-8F5B-4AD4-98A8-E75599CF3FBB}" srcOrd="3" destOrd="0" presId="urn:microsoft.com/office/officeart/2005/8/layout/hList7"/>
    <dgm:cxn modelId="{5EF58DE4-E00D-4DDF-923A-86D13F98FB81}" type="presParOf" srcId="{1763A8FB-95E8-4C85-9435-84CA89C2C559}" destId="{BF7C8BEC-760F-41EC-AB54-10608B813D7F}" srcOrd="7" destOrd="0" presId="urn:microsoft.com/office/officeart/2005/8/layout/hList7"/>
    <dgm:cxn modelId="{7B7A8373-DF12-4736-ABD7-1C958C135191}" type="presParOf" srcId="{1763A8FB-95E8-4C85-9435-84CA89C2C559}" destId="{EA994B2B-E7DB-4F7A-8CED-7CD56313ABCE}" srcOrd="8" destOrd="0" presId="urn:microsoft.com/office/officeart/2005/8/layout/hList7"/>
    <dgm:cxn modelId="{5C0B5180-3F80-46B7-B2F2-909DFCCC8C53}" type="presParOf" srcId="{EA994B2B-E7DB-4F7A-8CED-7CD56313ABCE}" destId="{49EB8729-DBE2-4E14-A9FA-E6D7E7C7B484}" srcOrd="0" destOrd="0" presId="urn:microsoft.com/office/officeart/2005/8/layout/hList7"/>
    <dgm:cxn modelId="{D3B2B046-9E9C-4EEE-9676-1D37962EC15C}" type="presParOf" srcId="{EA994B2B-E7DB-4F7A-8CED-7CD56313ABCE}" destId="{DCFC3D40-059A-4CDC-8293-E73A1B1CE28A}" srcOrd="1" destOrd="0" presId="urn:microsoft.com/office/officeart/2005/8/layout/hList7"/>
    <dgm:cxn modelId="{FBF91FE6-2280-4E8D-9742-AD45A20C72F8}" type="presParOf" srcId="{EA994B2B-E7DB-4F7A-8CED-7CD56313ABCE}" destId="{32294E24-11B0-4EDA-861A-48A0357406DE}" srcOrd="2" destOrd="0" presId="urn:microsoft.com/office/officeart/2005/8/layout/hList7"/>
    <dgm:cxn modelId="{29C9DF9B-EB28-4CA9-AECF-19948D0D2051}" type="presParOf" srcId="{EA994B2B-E7DB-4F7A-8CED-7CD56313ABCE}" destId="{644341D8-2F67-42B1-859F-7ACEFC9EE268}" srcOrd="3" destOrd="0" presId="urn:microsoft.com/office/officeart/2005/8/layout/hList7"/>
    <dgm:cxn modelId="{5DD9D2BF-3516-430F-B7BA-0A54B9255001}" type="presParOf" srcId="{1763A8FB-95E8-4C85-9435-84CA89C2C559}" destId="{F8D599E6-B91E-4C75-9BD4-94774BDB710D}" srcOrd="9" destOrd="0" presId="urn:microsoft.com/office/officeart/2005/8/layout/hList7"/>
    <dgm:cxn modelId="{03012995-8216-41C1-B252-893E1115DF69}" type="presParOf" srcId="{1763A8FB-95E8-4C85-9435-84CA89C2C559}" destId="{A39F00C9-796E-4AC1-BCBD-EA24767B32DF}" srcOrd="10" destOrd="0" presId="urn:microsoft.com/office/officeart/2005/8/layout/hList7"/>
    <dgm:cxn modelId="{B3D10E19-8E84-4F7D-8D57-8BFCBCDA64B2}" type="presParOf" srcId="{A39F00C9-796E-4AC1-BCBD-EA24767B32DF}" destId="{517FAF63-B3C2-4232-8FE5-059A4AB6470D}" srcOrd="0" destOrd="0" presId="urn:microsoft.com/office/officeart/2005/8/layout/hList7"/>
    <dgm:cxn modelId="{DF2C87D7-92D5-4CDF-AB66-CDBF45BC5A06}" type="presParOf" srcId="{A39F00C9-796E-4AC1-BCBD-EA24767B32DF}" destId="{4FE990B6-E181-4D4D-9D45-EE999F350891}" srcOrd="1" destOrd="0" presId="urn:microsoft.com/office/officeart/2005/8/layout/hList7"/>
    <dgm:cxn modelId="{F393DAB1-E3E1-430E-8976-8D3662B3CB86}" type="presParOf" srcId="{A39F00C9-796E-4AC1-BCBD-EA24767B32DF}" destId="{03FB93DA-BA78-46C1-8242-7E71AE862A08}" srcOrd="2" destOrd="0" presId="urn:microsoft.com/office/officeart/2005/8/layout/hList7"/>
    <dgm:cxn modelId="{84580453-0C78-4242-8E0E-43CE64E3F3A0}" type="presParOf" srcId="{A39F00C9-796E-4AC1-BCBD-EA24767B32DF}" destId="{07B43B89-7FF5-4616-861F-7C64AF9C8471}" srcOrd="3" destOrd="0" presId="urn:microsoft.com/office/officeart/2005/8/layout/hList7"/>
    <dgm:cxn modelId="{C35D5FBB-1FBF-426F-AE0E-2C907924BDCA}" type="presParOf" srcId="{1763A8FB-95E8-4C85-9435-84CA89C2C559}" destId="{82AF4892-E233-49C8-BFC9-635F42A20F19}" srcOrd="11" destOrd="0" presId="urn:microsoft.com/office/officeart/2005/8/layout/hList7"/>
    <dgm:cxn modelId="{BF64DEEA-52D4-4B1A-9102-8829DE852E54}" type="presParOf" srcId="{1763A8FB-95E8-4C85-9435-84CA89C2C559}" destId="{7A683643-3602-447D-9898-F963A7B95D32}" srcOrd="12" destOrd="0" presId="urn:microsoft.com/office/officeart/2005/8/layout/hList7"/>
    <dgm:cxn modelId="{735774CB-F9F1-4418-A1B6-711BA35F267D}" type="presParOf" srcId="{7A683643-3602-447D-9898-F963A7B95D32}" destId="{8FB90C2B-F9A7-4A4E-9180-648578190AEA}" srcOrd="0" destOrd="0" presId="urn:microsoft.com/office/officeart/2005/8/layout/hList7"/>
    <dgm:cxn modelId="{DA48AF75-BDEB-403D-BE98-60FC75EC83B0}" type="presParOf" srcId="{7A683643-3602-447D-9898-F963A7B95D32}" destId="{2F7B6F7F-4292-4545-8656-543D8E80AC63}" srcOrd="1" destOrd="0" presId="urn:microsoft.com/office/officeart/2005/8/layout/hList7"/>
    <dgm:cxn modelId="{368B0B7C-A4BE-45D9-97BC-8CF709FD3E9F}" type="presParOf" srcId="{7A683643-3602-447D-9898-F963A7B95D32}" destId="{1B4AE39B-612F-472C-98F7-C7CD52825E59}" srcOrd="2" destOrd="0" presId="urn:microsoft.com/office/officeart/2005/8/layout/hList7"/>
    <dgm:cxn modelId="{7F949A3F-0726-4A18-84FE-8D6B0E2015EA}" type="presParOf" srcId="{7A683643-3602-447D-9898-F963A7B95D32}" destId="{5D5E4A74-F217-4E0C-BBB7-FB11D0188B09}" srcOrd="3" destOrd="0" presId="urn:microsoft.com/office/officeart/2005/8/layout/hList7"/>
    <dgm:cxn modelId="{CA82F2D8-6EE3-448A-9E43-0A10D0EA5DF2}" type="presParOf" srcId="{1763A8FB-95E8-4C85-9435-84CA89C2C559}" destId="{96A405DC-A6DD-4BF6-8468-3B49F7CE035A}" srcOrd="13" destOrd="0" presId="urn:microsoft.com/office/officeart/2005/8/layout/hList7"/>
    <dgm:cxn modelId="{822ECCD1-8FF2-4250-AB8E-BB36B4DF5C05}" type="presParOf" srcId="{1763A8FB-95E8-4C85-9435-84CA89C2C559}" destId="{935DD6F2-57D7-46CE-8C85-BBBC834D1F1D}" srcOrd="14" destOrd="0" presId="urn:microsoft.com/office/officeart/2005/8/layout/hList7"/>
    <dgm:cxn modelId="{A9D6D268-0219-4559-8779-8D20566B9C58}" type="presParOf" srcId="{935DD6F2-57D7-46CE-8C85-BBBC834D1F1D}" destId="{91B7F9DD-49B9-4010-9659-2F872BB1754C}" srcOrd="0" destOrd="0" presId="urn:microsoft.com/office/officeart/2005/8/layout/hList7"/>
    <dgm:cxn modelId="{3A0A7CC7-7829-4E05-AC6B-12A232EEFE28}" type="presParOf" srcId="{935DD6F2-57D7-46CE-8C85-BBBC834D1F1D}" destId="{11AC5CD5-2E74-40DF-BA2E-C055D9A4C57D}" srcOrd="1" destOrd="0" presId="urn:microsoft.com/office/officeart/2005/8/layout/hList7"/>
    <dgm:cxn modelId="{2DFA8E68-A725-4796-B138-047F9668701E}" type="presParOf" srcId="{935DD6F2-57D7-46CE-8C85-BBBC834D1F1D}" destId="{B153C00A-D3EC-421E-AF9A-C9012556EFF6}" srcOrd="2" destOrd="0" presId="urn:microsoft.com/office/officeart/2005/8/layout/hList7"/>
    <dgm:cxn modelId="{091E47FD-890C-4F44-B525-2A46FCEF4B43}" type="presParOf" srcId="{935DD6F2-57D7-46CE-8C85-BBBC834D1F1D}" destId="{AB3AEDF8-D46E-4153-B6CB-704946F2BD08}"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701F66-2FA8-4DDC-A548-EF7A76BBBDC4}" type="doc">
      <dgm:prSet loTypeId="urn:microsoft.com/office/officeart/2005/8/layout/pList2" loCatId="list" qsTypeId="urn:microsoft.com/office/officeart/2005/8/quickstyle/simple1" qsCatId="simple" csTypeId="urn:microsoft.com/office/officeart/2005/8/colors/colorful5" csCatId="colorful" phldr="1"/>
      <dgm:spPr/>
      <dgm:t>
        <a:bodyPr/>
        <a:lstStyle/>
        <a:p>
          <a:endParaRPr lang="en-US"/>
        </a:p>
      </dgm:t>
    </dgm:pt>
    <dgm:pt modelId="{94350E3A-B6CA-4E67-944D-5C22C055BE89}">
      <dgm:prSet custT="1"/>
      <dgm:spPr/>
      <dgm:t>
        <a:bodyPr/>
        <a:lstStyle/>
        <a:p>
          <a:pPr rtl="0"/>
          <a:r>
            <a:rPr lang="bn-IN" sz="1800" dirty="0" smtClean="0">
              <a:latin typeface="NikoshBAN" pitchFamily="2" charset="0"/>
              <a:cs typeface="NikoshBAN" pitchFamily="2" charset="0"/>
            </a:rPr>
            <a:t>সৌমিত্রি= সুমিত্রার পুত্র। লক্ষণ। </a:t>
          </a:r>
          <a:endParaRPr lang="en-US" sz="1800" dirty="0">
            <a:latin typeface="NikoshBAN" pitchFamily="2" charset="0"/>
            <a:cs typeface="NikoshBAN" pitchFamily="2" charset="0"/>
          </a:endParaRPr>
        </a:p>
      </dgm:t>
    </dgm:pt>
    <dgm:pt modelId="{E7E15AA4-53E1-4CE7-868C-5AB2850F962D}" type="parTrans" cxnId="{3562A2B2-A2B1-4C41-B5B5-AD6FFF87A452}">
      <dgm:prSet/>
      <dgm:spPr/>
      <dgm:t>
        <a:bodyPr/>
        <a:lstStyle/>
        <a:p>
          <a:endParaRPr lang="en-US"/>
        </a:p>
      </dgm:t>
    </dgm:pt>
    <dgm:pt modelId="{C3C62EA0-1AE9-4581-840C-44DFE51CF27B}" type="sibTrans" cxnId="{3562A2B2-A2B1-4C41-B5B5-AD6FFF87A452}">
      <dgm:prSet/>
      <dgm:spPr/>
      <dgm:t>
        <a:bodyPr/>
        <a:lstStyle/>
        <a:p>
          <a:endParaRPr lang="en-US"/>
        </a:p>
      </dgm:t>
    </dgm:pt>
    <dgm:pt modelId="{07FAA6A4-860D-4430-BCEA-570B189687E7}">
      <dgm:prSet custT="1"/>
      <dgm:spPr/>
      <dgm:t>
        <a:bodyPr/>
        <a:lstStyle/>
        <a:p>
          <a:pPr rtl="0"/>
          <a:r>
            <a:rPr lang="bn-IN" sz="1800" smtClean="0">
              <a:latin typeface="NikoshBAN" pitchFamily="2" charset="0"/>
              <a:cs typeface="NikoshBAN" pitchFamily="2" charset="0"/>
            </a:rPr>
            <a:t>প্রগলভে= নির্ভীক চিত্তে।</a:t>
          </a:r>
          <a:endParaRPr lang="en-US" sz="1800">
            <a:latin typeface="NikoshBAN" pitchFamily="2" charset="0"/>
            <a:cs typeface="NikoshBAN" pitchFamily="2" charset="0"/>
          </a:endParaRPr>
        </a:p>
      </dgm:t>
    </dgm:pt>
    <dgm:pt modelId="{1DFDAEDC-47E1-4193-A3CE-BAC5F9788BFB}" type="parTrans" cxnId="{4B55F209-BA54-4B0C-935B-F65F89D85050}">
      <dgm:prSet/>
      <dgm:spPr/>
      <dgm:t>
        <a:bodyPr/>
        <a:lstStyle/>
        <a:p>
          <a:endParaRPr lang="en-US"/>
        </a:p>
      </dgm:t>
    </dgm:pt>
    <dgm:pt modelId="{8E816187-8420-4286-8D8C-029AA87EAAB9}" type="sibTrans" cxnId="{4B55F209-BA54-4B0C-935B-F65F89D85050}">
      <dgm:prSet/>
      <dgm:spPr/>
      <dgm:t>
        <a:bodyPr/>
        <a:lstStyle/>
        <a:p>
          <a:endParaRPr lang="en-US"/>
        </a:p>
      </dgm:t>
    </dgm:pt>
    <dgm:pt modelId="{03F49B78-4D83-45A9-89D9-E8B30CE3D990}">
      <dgm:prSet custT="1"/>
      <dgm:spPr/>
      <dgm:t>
        <a:bodyPr/>
        <a:lstStyle/>
        <a:p>
          <a:pPr rtl="0"/>
          <a:r>
            <a:rPr lang="bn-IN" sz="1800" smtClean="0">
              <a:latin typeface="NikoshBAN" pitchFamily="2" charset="0"/>
              <a:cs typeface="NikoshBAN" pitchFamily="2" charset="0"/>
            </a:rPr>
            <a:t>মজাইলা= বিপদগ্রস্থ করলে।</a:t>
          </a:r>
          <a:endParaRPr lang="en-US" sz="1800">
            <a:latin typeface="NikoshBAN" pitchFamily="2" charset="0"/>
            <a:cs typeface="NikoshBAN" pitchFamily="2" charset="0"/>
          </a:endParaRPr>
        </a:p>
      </dgm:t>
    </dgm:pt>
    <dgm:pt modelId="{14C0C99D-6B86-42B4-9823-EBACC6F6C9AE}" type="parTrans" cxnId="{1100C545-25B8-4623-B9AC-CC061CCCE11E}">
      <dgm:prSet/>
      <dgm:spPr/>
      <dgm:t>
        <a:bodyPr/>
        <a:lstStyle/>
        <a:p>
          <a:endParaRPr lang="en-US"/>
        </a:p>
      </dgm:t>
    </dgm:pt>
    <dgm:pt modelId="{3F1126B5-DD1F-4EE1-AC9A-9BB0A9A67851}" type="sibTrans" cxnId="{1100C545-25B8-4623-B9AC-CC061CCCE11E}">
      <dgm:prSet/>
      <dgm:spPr/>
      <dgm:t>
        <a:bodyPr/>
        <a:lstStyle/>
        <a:p>
          <a:endParaRPr lang="en-US"/>
        </a:p>
      </dgm:t>
    </dgm:pt>
    <dgm:pt modelId="{9CC6558E-E711-4921-B19C-3A267F4A8F16}">
      <dgm:prSet custT="1"/>
      <dgm:spPr/>
      <dgm:t>
        <a:bodyPr/>
        <a:lstStyle/>
        <a:p>
          <a:pPr rtl="0"/>
          <a:r>
            <a:rPr lang="bn-IN" sz="1800" smtClean="0">
              <a:latin typeface="NikoshBAN" pitchFamily="2" charset="0"/>
              <a:cs typeface="NikoshBAN" pitchFamily="2" charset="0"/>
            </a:rPr>
            <a:t>তেঁই= তজ্জন্য।</a:t>
          </a:r>
          <a:endParaRPr lang="en-US" sz="1800">
            <a:latin typeface="NikoshBAN" pitchFamily="2" charset="0"/>
            <a:cs typeface="NikoshBAN" pitchFamily="2" charset="0"/>
          </a:endParaRPr>
        </a:p>
      </dgm:t>
    </dgm:pt>
    <dgm:pt modelId="{E8BD74D4-3882-4DFE-93EA-4D36AADCA4E6}" type="parTrans" cxnId="{166830FD-1DE8-4C61-9BFB-DAA0154B9A9C}">
      <dgm:prSet/>
      <dgm:spPr/>
      <dgm:t>
        <a:bodyPr/>
        <a:lstStyle/>
        <a:p>
          <a:endParaRPr lang="en-US"/>
        </a:p>
      </dgm:t>
    </dgm:pt>
    <dgm:pt modelId="{873FE262-7F28-4FA2-AB34-784B189E259F}" type="sibTrans" cxnId="{166830FD-1DE8-4C61-9BFB-DAA0154B9A9C}">
      <dgm:prSet/>
      <dgm:spPr/>
      <dgm:t>
        <a:bodyPr/>
        <a:lstStyle/>
        <a:p>
          <a:endParaRPr lang="en-US"/>
        </a:p>
      </dgm:t>
    </dgm:pt>
    <dgm:pt modelId="{02E8DEE3-78C8-43D5-B7C8-B3C1B6F5D43B}">
      <dgm:prSet custT="1"/>
      <dgm:spPr/>
      <dgm:t>
        <a:bodyPr/>
        <a:lstStyle/>
        <a:p>
          <a:pPr rtl="0"/>
          <a:r>
            <a:rPr lang="bn-IN" sz="1800" smtClean="0">
              <a:latin typeface="NikoshBAN" pitchFamily="2" charset="0"/>
              <a:cs typeface="NikoshBAN" pitchFamily="2" charset="0"/>
            </a:rPr>
            <a:t>রুষিলা=রাগন্বিত হলো।</a:t>
          </a:r>
          <a:endParaRPr lang="en-US" sz="1800">
            <a:latin typeface="NikoshBAN" pitchFamily="2" charset="0"/>
            <a:cs typeface="NikoshBAN" pitchFamily="2" charset="0"/>
          </a:endParaRPr>
        </a:p>
      </dgm:t>
    </dgm:pt>
    <dgm:pt modelId="{443660D1-DA6B-40DB-8E01-B3A346E74670}" type="parTrans" cxnId="{0C96028D-956A-44F7-A62F-55792398DC23}">
      <dgm:prSet/>
      <dgm:spPr/>
      <dgm:t>
        <a:bodyPr/>
        <a:lstStyle/>
        <a:p>
          <a:endParaRPr lang="en-US"/>
        </a:p>
      </dgm:t>
    </dgm:pt>
    <dgm:pt modelId="{7DA63E6A-70EE-4945-8765-A50EDE7765D9}" type="sibTrans" cxnId="{0C96028D-956A-44F7-A62F-55792398DC23}">
      <dgm:prSet/>
      <dgm:spPr/>
      <dgm:t>
        <a:bodyPr/>
        <a:lstStyle/>
        <a:p>
          <a:endParaRPr lang="en-US"/>
        </a:p>
      </dgm:t>
    </dgm:pt>
    <dgm:pt modelId="{CA25ED5A-F4E6-4FFE-ABE5-4992434DAA1B}">
      <dgm:prSet custT="1"/>
      <dgm:spPr/>
      <dgm:t>
        <a:bodyPr/>
        <a:lstStyle/>
        <a:p>
          <a:pPr rtl="0"/>
          <a:r>
            <a:rPr lang="bn-IN" sz="1800" smtClean="0">
              <a:latin typeface="NikoshBAN" pitchFamily="2" charset="0"/>
              <a:cs typeface="NikoshBAN" pitchFamily="2" charset="0"/>
            </a:rPr>
            <a:t>বাসবত্রাস= বাসবের ত্রাস। মেঘনাদ।</a:t>
          </a:r>
          <a:endParaRPr lang="en-US" sz="1800">
            <a:latin typeface="NikoshBAN" pitchFamily="2" charset="0"/>
            <a:cs typeface="NikoshBAN" pitchFamily="2" charset="0"/>
          </a:endParaRPr>
        </a:p>
      </dgm:t>
    </dgm:pt>
    <dgm:pt modelId="{F13D5EC4-D2A6-4135-828B-B5FADAB1867A}" type="parTrans" cxnId="{27BBDFBB-5F44-4B38-855E-CE4305E7E6B3}">
      <dgm:prSet/>
      <dgm:spPr/>
      <dgm:t>
        <a:bodyPr/>
        <a:lstStyle/>
        <a:p>
          <a:endParaRPr lang="en-US"/>
        </a:p>
      </dgm:t>
    </dgm:pt>
    <dgm:pt modelId="{F392F4FD-69AD-4ACC-B01B-DAC335432AF2}" type="sibTrans" cxnId="{27BBDFBB-5F44-4B38-855E-CE4305E7E6B3}">
      <dgm:prSet/>
      <dgm:spPr/>
      <dgm:t>
        <a:bodyPr/>
        <a:lstStyle/>
        <a:p>
          <a:endParaRPr lang="en-US"/>
        </a:p>
      </dgm:t>
    </dgm:pt>
    <dgm:pt modelId="{3B6E8310-C77D-426C-B61C-A6D260F1892F}">
      <dgm:prSet custT="1"/>
      <dgm:spPr/>
      <dgm:t>
        <a:bodyPr/>
        <a:lstStyle/>
        <a:p>
          <a:pPr rtl="0"/>
          <a:r>
            <a:rPr lang="bn-IN" sz="1800" smtClean="0">
              <a:latin typeface="NikoshBAN" pitchFamily="2" charset="0"/>
              <a:cs typeface="NikoshBAN" pitchFamily="2" charset="0"/>
            </a:rPr>
            <a:t>মন্দ্র= শব্দ</a:t>
          </a:r>
          <a:endParaRPr lang="en-US" sz="1800">
            <a:latin typeface="NikoshBAN" pitchFamily="2" charset="0"/>
            <a:cs typeface="NikoshBAN" pitchFamily="2" charset="0"/>
          </a:endParaRPr>
        </a:p>
      </dgm:t>
    </dgm:pt>
    <dgm:pt modelId="{97FBACB1-A4E1-46CE-A56C-857B220C69B2}" type="parTrans" cxnId="{1BA0F49C-F1D2-4E62-BD85-A0C7AF302B1A}">
      <dgm:prSet/>
      <dgm:spPr/>
      <dgm:t>
        <a:bodyPr/>
        <a:lstStyle/>
        <a:p>
          <a:endParaRPr lang="en-US"/>
        </a:p>
      </dgm:t>
    </dgm:pt>
    <dgm:pt modelId="{5F79B6FC-8E16-42FF-88A5-459D580C1BDA}" type="sibTrans" cxnId="{1BA0F49C-F1D2-4E62-BD85-A0C7AF302B1A}">
      <dgm:prSet/>
      <dgm:spPr/>
      <dgm:t>
        <a:bodyPr/>
        <a:lstStyle/>
        <a:p>
          <a:endParaRPr lang="en-US"/>
        </a:p>
      </dgm:t>
    </dgm:pt>
    <dgm:pt modelId="{98BAAEAE-1D0F-474F-A938-75F62596F753}">
      <dgm:prSet custT="1"/>
      <dgm:spPr/>
      <dgm:t>
        <a:bodyPr/>
        <a:lstStyle/>
        <a:p>
          <a:pPr rtl="0"/>
          <a:r>
            <a:rPr lang="bn-IN" sz="1800" smtClean="0">
              <a:latin typeface="NikoshBAN" pitchFamily="2" charset="0"/>
              <a:cs typeface="NikoshBAN" pitchFamily="2" charset="0"/>
            </a:rPr>
            <a:t>জীমূতেন্দ্র= মেঘের ডাক।</a:t>
          </a:r>
          <a:endParaRPr lang="en-US" sz="1800">
            <a:latin typeface="NikoshBAN" pitchFamily="2" charset="0"/>
            <a:cs typeface="NikoshBAN" pitchFamily="2" charset="0"/>
          </a:endParaRPr>
        </a:p>
      </dgm:t>
    </dgm:pt>
    <dgm:pt modelId="{EC0DAE93-6425-4700-A7BC-DE63C35257EA}" type="parTrans" cxnId="{1B65AD3F-4C4D-447D-9E5C-1CB666068D50}">
      <dgm:prSet/>
      <dgm:spPr/>
      <dgm:t>
        <a:bodyPr/>
        <a:lstStyle/>
        <a:p>
          <a:endParaRPr lang="en-US"/>
        </a:p>
      </dgm:t>
    </dgm:pt>
    <dgm:pt modelId="{39E581D0-5B5B-45E1-BA0D-290351DE640B}" type="sibTrans" cxnId="{1B65AD3F-4C4D-447D-9E5C-1CB666068D50}">
      <dgm:prSet/>
      <dgm:spPr/>
      <dgm:t>
        <a:bodyPr/>
        <a:lstStyle/>
        <a:p>
          <a:endParaRPr lang="en-US"/>
        </a:p>
      </dgm:t>
    </dgm:pt>
    <dgm:pt modelId="{94E5E025-B1CA-4DE3-BE74-873D22662F56}">
      <dgm:prSet custT="1"/>
      <dgm:spPr/>
      <dgm:t>
        <a:bodyPr/>
        <a:lstStyle/>
        <a:p>
          <a:pPr rtl="0"/>
          <a:r>
            <a:rPr lang="bn-IN" sz="1800" dirty="0" smtClean="0">
              <a:latin typeface="NikoshBAN" pitchFamily="2" charset="0"/>
              <a:cs typeface="NikoshBAN" pitchFamily="2" charset="0"/>
            </a:rPr>
            <a:t>বলী= বলবান।    </a:t>
          </a:r>
          <a:endParaRPr lang="en-US" sz="1800" dirty="0">
            <a:latin typeface="NikoshBAN" pitchFamily="2" charset="0"/>
            <a:cs typeface="NikoshBAN" pitchFamily="2" charset="0"/>
          </a:endParaRPr>
        </a:p>
      </dgm:t>
    </dgm:pt>
    <dgm:pt modelId="{7211AFB3-A64D-4C2C-A260-056D6BB66B44}" type="parTrans" cxnId="{E653F058-3606-4CB7-800C-4D7E9DF86F9C}">
      <dgm:prSet/>
      <dgm:spPr/>
      <dgm:t>
        <a:bodyPr/>
        <a:lstStyle/>
        <a:p>
          <a:endParaRPr lang="en-US"/>
        </a:p>
      </dgm:t>
    </dgm:pt>
    <dgm:pt modelId="{4E47FF57-AABC-49BA-965F-AEC4FBBA681C}" type="sibTrans" cxnId="{E653F058-3606-4CB7-800C-4D7E9DF86F9C}">
      <dgm:prSet/>
      <dgm:spPr/>
      <dgm:t>
        <a:bodyPr/>
        <a:lstStyle/>
        <a:p>
          <a:endParaRPr lang="en-US"/>
        </a:p>
      </dgm:t>
    </dgm:pt>
    <dgm:pt modelId="{2E84FCB6-F4F8-4496-AD83-D650EA2BB54C}" type="pres">
      <dgm:prSet presAssocID="{CD701F66-2FA8-4DDC-A548-EF7A76BBBDC4}" presName="Name0" presStyleCnt="0">
        <dgm:presLayoutVars>
          <dgm:dir/>
          <dgm:resizeHandles val="exact"/>
        </dgm:presLayoutVars>
      </dgm:prSet>
      <dgm:spPr/>
      <dgm:t>
        <a:bodyPr/>
        <a:lstStyle/>
        <a:p>
          <a:endParaRPr lang="en-US"/>
        </a:p>
      </dgm:t>
    </dgm:pt>
    <dgm:pt modelId="{17BC34D5-53E2-4CF5-B4DD-866A6BFE055C}" type="pres">
      <dgm:prSet presAssocID="{CD701F66-2FA8-4DDC-A548-EF7A76BBBDC4}" presName="bkgdShp" presStyleLbl="alignAccFollowNode1" presStyleIdx="0" presStyleCnt="1"/>
      <dgm:spPr/>
    </dgm:pt>
    <dgm:pt modelId="{8EC77C06-5451-4674-AA66-648D1C6AF191}" type="pres">
      <dgm:prSet presAssocID="{CD701F66-2FA8-4DDC-A548-EF7A76BBBDC4}" presName="linComp" presStyleCnt="0"/>
      <dgm:spPr/>
    </dgm:pt>
    <dgm:pt modelId="{9FE051FA-571D-40F6-99E3-EA448E02B1E9}" type="pres">
      <dgm:prSet presAssocID="{94350E3A-B6CA-4E67-944D-5C22C055BE89}" presName="compNode" presStyleCnt="0"/>
      <dgm:spPr/>
    </dgm:pt>
    <dgm:pt modelId="{386F7D67-C9D2-4363-AF5F-F6A2CDCAF302}" type="pres">
      <dgm:prSet presAssocID="{94350E3A-B6CA-4E67-944D-5C22C055BE89}" presName="node" presStyleLbl="node1" presStyleIdx="0" presStyleCnt="9">
        <dgm:presLayoutVars>
          <dgm:bulletEnabled val="1"/>
        </dgm:presLayoutVars>
      </dgm:prSet>
      <dgm:spPr/>
      <dgm:t>
        <a:bodyPr/>
        <a:lstStyle/>
        <a:p>
          <a:endParaRPr lang="en-US"/>
        </a:p>
      </dgm:t>
    </dgm:pt>
    <dgm:pt modelId="{152EB6CA-2F4C-48ED-95A6-5B78B8754ECA}" type="pres">
      <dgm:prSet presAssocID="{94350E3A-B6CA-4E67-944D-5C22C055BE89}" presName="invisiNode" presStyleLbl="node1" presStyleIdx="0" presStyleCnt="9"/>
      <dgm:spPr/>
    </dgm:pt>
    <dgm:pt modelId="{BEF2ECBD-BE98-4FA3-84DF-2583E602FF68}" type="pres">
      <dgm:prSet presAssocID="{94350E3A-B6CA-4E67-944D-5C22C055BE89}" presName="imagNode" presStyleLbl="fgImgPlace1" presStyleIdx="0" presStyleCnt="9"/>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7875" t="-780" r="-77875" b="780"/>
          </a:stretch>
        </a:blipFill>
      </dgm:spPr>
    </dgm:pt>
    <dgm:pt modelId="{706FF56A-661E-4F58-A848-DD15BB4C4D26}" type="pres">
      <dgm:prSet presAssocID="{C3C62EA0-1AE9-4581-840C-44DFE51CF27B}" presName="sibTrans" presStyleLbl="sibTrans2D1" presStyleIdx="0" presStyleCnt="0"/>
      <dgm:spPr/>
      <dgm:t>
        <a:bodyPr/>
        <a:lstStyle/>
        <a:p>
          <a:endParaRPr lang="en-US"/>
        </a:p>
      </dgm:t>
    </dgm:pt>
    <dgm:pt modelId="{4D172901-8080-4FBD-99A2-954DABA8D021}" type="pres">
      <dgm:prSet presAssocID="{07FAA6A4-860D-4430-BCEA-570B189687E7}" presName="compNode" presStyleCnt="0"/>
      <dgm:spPr/>
    </dgm:pt>
    <dgm:pt modelId="{9C59D0AF-8BDB-4305-A99C-35BEFA3800C9}" type="pres">
      <dgm:prSet presAssocID="{07FAA6A4-860D-4430-BCEA-570B189687E7}" presName="node" presStyleLbl="node1" presStyleIdx="1" presStyleCnt="9">
        <dgm:presLayoutVars>
          <dgm:bulletEnabled val="1"/>
        </dgm:presLayoutVars>
      </dgm:prSet>
      <dgm:spPr/>
      <dgm:t>
        <a:bodyPr/>
        <a:lstStyle/>
        <a:p>
          <a:endParaRPr lang="en-US"/>
        </a:p>
      </dgm:t>
    </dgm:pt>
    <dgm:pt modelId="{24C500F4-83F6-423D-8A27-749775DB68C2}" type="pres">
      <dgm:prSet presAssocID="{07FAA6A4-860D-4430-BCEA-570B189687E7}" presName="invisiNode" presStyleLbl="node1" presStyleIdx="1" presStyleCnt="9"/>
      <dgm:spPr/>
    </dgm:pt>
    <dgm:pt modelId="{B905AEF1-08A6-4FA0-B311-96177CB744C4}" type="pres">
      <dgm:prSet presAssocID="{07FAA6A4-860D-4430-BCEA-570B189687E7}" presName="imagNode" presStyleLbl="fgImgPlace1" presStyleIdx="1" presStyleCnt="9"/>
      <dgm:spPr/>
    </dgm:pt>
    <dgm:pt modelId="{FFEC10B4-5D09-4048-9907-F4B1C53EF370}" type="pres">
      <dgm:prSet presAssocID="{8E816187-8420-4286-8D8C-029AA87EAAB9}" presName="sibTrans" presStyleLbl="sibTrans2D1" presStyleIdx="0" presStyleCnt="0"/>
      <dgm:spPr/>
      <dgm:t>
        <a:bodyPr/>
        <a:lstStyle/>
        <a:p>
          <a:endParaRPr lang="en-US"/>
        </a:p>
      </dgm:t>
    </dgm:pt>
    <dgm:pt modelId="{0ECCFCB9-E32F-4CF4-A10F-B7D42C9A27D5}" type="pres">
      <dgm:prSet presAssocID="{03F49B78-4D83-45A9-89D9-E8B30CE3D990}" presName="compNode" presStyleCnt="0"/>
      <dgm:spPr/>
    </dgm:pt>
    <dgm:pt modelId="{8ACA220B-B868-4586-ABF7-1BC19D4939FE}" type="pres">
      <dgm:prSet presAssocID="{03F49B78-4D83-45A9-89D9-E8B30CE3D990}" presName="node" presStyleLbl="node1" presStyleIdx="2" presStyleCnt="9">
        <dgm:presLayoutVars>
          <dgm:bulletEnabled val="1"/>
        </dgm:presLayoutVars>
      </dgm:prSet>
      <dgm:spPr/>
      <dgm:t>
        <a:bodyPr/>
        <a:lstStyle/>
        <a:p>
          <a:endParaRPr lang="en-US"/>
        </a:p>
      </dgm:t>
    </dgm:pt>
    <dgm:pt modelId="{69C93B8E-4ABC-42BF-9A6C-0B258A2E947D}" type="pres">
      <dgm:prSet presAssocID="{03F49B78-4D83-45A9-89D9-E8B30CE3D990}" presName="invisiNode" presStyleLbl="node1" presStyleIdx="2" presStyleCnt="9"/>
      <dgm:spPr/>
    </dgm:pt>
    <dgm:pt modelId="{1765B2FD-D0CD-483B-8BC3-4AD453094046}" type="pres">
      <dgm:prSet presAssocID="{03F49B78-4D83-45A9-89D9-E8B30CE3D990}" presName="imagNode" presStyleLbl="fgImgPlace1" presStyleIdx="2" presStyleCnt="9"/>
      <dgm:spPr/>
    </dgm:pt>
    <dgm:pt modelId="{D75680E9-F980-4E3B-BB7F-28B3D3D58958}" type="pres">
      <dgm:prSet presAssocID="{3F1126B5-DD1F-4EE1-AC9A-9BB0A9A67851}" presName="sibTrans" presStyleLbl="sibTrans2D1" presStyleIdx="0" presStyleCnt="0"/>
      <dgm:spPr/>
      <dgm:t>
        <a:bodyPr/>
        <a:lstStyle/>
        <a:p>
          <a:endParaRPr lang="en-US"/>
        </a:p>
      </dgm:t>
    </dgm:pt>
    <dgm:pt modelId="{0DC7E967-559F-441E-A55E-BE0C2993AB20}" type="pres">
      <dgm:prSet presAssocID="{9CC6558E-E711-4921-B19C-3A267F4A8F16}" presName="compNode" presStyleCnt="0"/>
      <dgm:spPr/>
    </dgm:pt>
    <dgm:pt modelId="{243171F7-338C-48AA-BBAD-66022A18509A}" type="pres">
      <dgm:prSet presAssocID="{9CC6558E-E711-4921-B19C-3A267F4A8F16}" presName="node" presStyleLbl="node1" presStyleIdx="3" presStyleCnt="9">
        <dgm:presLayoutVars>
          <dgm:bulletEnabled val="1"/>
        </dgm:presLayoutVars>
      </dgm:prSet>
      <dgm:spPr/>
      <dgm:t>
        <a:bodyPr/>
        <a:lstStyle/>
        <a:p>
          <a:endParaRPr lang="en-US"/>
        </a:p>
      </dgm:t>
    </dgm:pt>
    <dgm:pt modelId="{AF642009-DFF2-4B99-A953-61B3EE2A1951}" type="pres">
      <dgm:prSet presAssocID="{9CC6558E-E711-4921-B19C-3A267F4A8F16}" presName="invisiNode" presStyleLbl="node1" presStyleIdx="3" presStyleCnt="9"/>
      <dgm:spPr/>
    </dgm:pt>
    <dgm:pt modelId="{D7B154FC-A588-449E-BFAA-122C8D41DBC0}" type="pres">
      <dgm:prSet presAssocID="{9CC6558E-E711-4921-B19C-3A267F4A8F16}" presName="imagNode" presStyleLbl="fgImgPlace1" presStyleIdx="3" presStyleCnt="9"/>
      <dgm:spPr/>
    </dgm:pt>
    <dgm:pt modelId="{E4B6CA5D-7299-47E6-A212-F09E97D916E9}" type="pres">
      <dgm:prSet presAssocID="{873FE262-7F28-4FA2-AB34-784B189E259F}" presName="sibTrans" presStyleLbl="sibTrans2D1" presStyleIdx="0" presStyleCnt="0"/>
      <dgm:spPr/>
      <dgm:t>
        <a:bodyPr/>
        <a:lstStyle/>
        <a:p>
          <a:endParaRPr lang="en-US"/>
        </a:p>
      </dgm:t>
    </dgm:pt>
    <dgm:pt modelId="{B283F288-8D84-4596-A578-3CC6ED0258AC}" type="pres">
      <dgm:prSet presAssocID="{02E8DEE3-78C8-43D5-B7C8-B3C1B6F5D43B}" presName="compNode" presStyleCnt="0"/>
      <dgm:spPr/>
    </dgm:pt>
    <dgm:pt modelId="{525B6C5F-0486-4005-B448-BC79917E36F4}" type="pres">
      <dgm:prSet presAssocID="{02E8DEE3-78C8-43D5-B7C8-B3C1B6F5D43B}" presName="node" presStyleLbl="node1" presStyleIdx="4" presStyleCnt="9">
        <dgm:presLayoutVars>
          <dgm:bulletEnabled val="1"/>
        </dgm:presLayoutVars>
      </dgm:prSet>
      <dgm:spPr/>
      <dgm:t>
        <a:bodyPr/>
        <a:lstStyle/>
        <a:p>
          <a:endParaRPr lang="en-US"/>
        </a:p>
      </dgm:t>
    </dgm:pt>
    <dgm:pt modelId="{C931B253-B535-4518-AF4B-4C7285EDBC9D}" type="pres">
      <dgm:prSet presAssocID="{02E8DEE3-78C8-43D5-B7C8-B3C1B6F5D43B}" presName="invisiNode" presStyleLbl="node1" presStyleIdx="4" presStyleCnt="9"/>
      <dgm:spPr/>
    </dgm:pt>
    <dgm:pt modelId="{54187DAC-F717-4B42-87DC-173944B7F826}" type="pres">
      <dgm:prSet presAssocID="{02E8DEE3-78C8-43D5-B7C8-B3C1B6F5D43B}" presName="imagNode" presStyleLbl="fgImgPlace1" presStyleIdx="4" presStyleCnt="9"/>
      <dgm:spPr/>
    </dgm:pt>
    <dgm:pt modelId="{9619638E-7531-4262-861C-6CA4E96AE2E0}" type="pres">
      <dgm:prSet presAssocID="{7DA63E6A-70EE-4945-8765-A50EDE7765D9}" presName="sibTrans" presStyleLbl="sibTrans2D1" presStyleIdx="0" presStyleCnt="0"/>
      <dgm:spPr/>
      <dgm:t>
        <a:bodyPr/>
        <a:lstStyle/>
        <a:p>
          <a:endParaRPr lang="en-US"/>
        </a:p>
      </dgm:t>
    </dgm:pt>
    <dgm:pt modelId="{864ED71B-FEA3-49CC-A1D4-BC94A252C3A1}" type="pres">
      <dgm:prSet presAssocID="{CA25ED5A-F4E6-4FFE-ABE5-4992434DAA1B}" presName="compNode" presStyleCnt="0"/>
      <dgm:spPr/>
    </dgm:pt>
    <dgm:pt modelId="{77191BE5-77E1-4150-A53B-BD34A8AC51F4}" type="pres">
      <dgm:prSet presAssocID="{CA25ED5A-F4E6-4FFE-ABE5-4992434DAA1B}" presName="node" presStyleLbl="node1" presStyleIdx="5" presStyleCnt="9">
        <dgm:presLayoutVars>
          <dgm:bulletEnabled val="1"/>
        </dgm:presLayoutVars>
      </dgm:prSet>
      <dgm:spPr/>
      <dgm:t>
        <a:bodyPr/>
        <a:lstStyle/>
        <a:p>
          <a:endParaRPr lang="en-US"/>
        </a:p>
      </dgm:t>
    </dgm:pt>
    <dgm:pt modelId="{72F41E86-2C34-479E-8653-29EB533180B8}" type="pres">
      <dgm:prSet presAssocID="{CA25ED5A-F4E6-4FFE-ABE5-4992434DAA1B}" presName="invisiNode" presStyleLbl="node1" presStyleIdx="5" presStyleCnt="9"/>
      <dgm:spPr/>
    </dgm:pt>
    <dgm:pt modelId="{FEF75F3F-142D-443D-BDF7-A64E4EDF607E}" type="pres">
      <dgm:prSet presAssocID="{CA25ED5A-F4E6-4FFE-ABE5-4992434DAA1B}" presName="imagNode" presStyleLbl="fgImgPlace1" presStyleIdx="5" presStyleCnt="9"/>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80433" t="4680" r="-99567" b="-4680"/>
          </a:stretch>
        </a:blipFill>
      </dgm:spPr>
    </dgm:pt>
    <dgm:pt modelId="{1B6D1AE4-A3A6-489D-B377-4C92AA47D327}" type="pres">
      <dgm:prSet presAssocID="{F392F4FD-69AD-4ACC-B01B-DAC335432AF2}" presName="sibTrans" presStyleLbl="sibTrans2D1" presStyleIdx="0" presStyleCnt="0"/>
      <dgm:spPr/>
      <dgm:t>
        <a:bodyPr/>
        <a:lstStyle/>
        <a:p>
          <a:endParaRPr lang="en-US"/>
        </a:p>
      </dgm:t>
    </dgm:pt>
    <dgm:pt modelId="{4286C037-A0B6-4969-BD43-A9B387B63A11}" type="pres">
      <dgm:prSet presAssocID="{3B6E8310-C77D-426C-B61C-A6D260F1892F}" presName="compNode" presStyleCnt="0"/>
      <dgm:spPr/>
    </dgm:pt>
    <dgm:pt modelId="{AFB1A211-0577-4C92-AF84-2786B0234C4D}" type="pres">
      <dgm:prSet presAssocID="{3B6E8310-C77D-426C-B61C-A6D260F1892F}" presName="node" presStyleLbl="node1" presStyleIdx="6" presStyleCnt="9">
        <dgm:presLayoutVars>
          <dgm:bulletEnabled val="1"/>
        </dgm:presLayoutVars>
      </dgm:prSet>
      <dgm:spPr/>
      <dgm:t>
        <a:bodyPr/>
        <a:lstStyle/>
        <a:p>
          <a:endParaRPr lang="en-US"/>
        </a:p>
      </dgm:t>
    </dgm:pt>
    <dgm:pt modelId="{060F54B3-79B7-4D72-8029-AA462378A6CF}" type="pres">
      <dgm:prSet presAssocID="{3B6E8310-C77D-426C-B61C-A6D260F1892F}" presName="invisiNode" presStyleLbl="node1" presStyleIdx="6" presStyleCnt="9"/>
      <dgm:spPr/>
    </dgm:pt>
    <dgm:pt modelId="{64FDD66E-8457-4115-AB3C-6EAC3ED1063D}" type="pres">
      <dgm:prSet presAssocID="{3B6E8310-C77D-426C-B61C-A6D260F1892F}" presName="imagNode" presStyleLbl="fgImgPlace1" presStyleIdx="6" presStyleCnt="9"/>
      <dgm:spPr/>
    </dgm:pt>
    <dgm:pt modelId="{568D549E-9DBA-43DB-8BC1-D8E54344C7D8}" type="pres">
      <dgm:prSet presAssocID="{5F79B6FC-8E16-42FF-88A5-459D580C1BDA}" presName="sibTrans" presStyleLbl="sibTrans2D1" presStyleIdx="0" presStyleCnt="0"/>
      <dgm:spPr/>
      <dgm:t>
        <a:bodyPr/>
        <a:lstStyle/>
        <a:p>
          <a:endParaRPr lang="en-US"/>
        </a:p>
      </dgm:t>
    </dgm:pt>
    <dgm:pt modelId="{5724DF43-91BA-45D3-B096-D36E47C15E02}" type="pres">
      <dgm:prSet presAssocID="{98BAAEAE-1D0F-474F-A938-75F62596F753}" presName="compNode" presStyleCnt="0"/>
      <dgm:spPr/>
    </dgm:pt>
    <dgm:pt modelId="{8A31F4A6-579F-48D8-8101-328C213FE21A}" type="pres">
      <dgm:prSet presAssocID="{98BAAEAE-1D0F-474F-A938-75F62596F753}" presName="node" presStyleLbl="node1" presStyleIdx="7" presStyleCnt="9">
        <dgm:presLayoutVars>
          <dgm:bulletEnabled val="1"/>
        </dgm:presLayoutVars>
      </dgm:prSet>
      <dgm:spPr/>
      <dgm:t>
        <a:bodyPr/>
        <a:lstStyle/>
        <a:p>
          <a:endParaRPr lang="en-US"/>
        </a:p>
      </dgm:t>
    </dgm:pt>
    <dgm:pt modelId="{E23E2C53-6084-458E-9787-82B7B3A7F42B}" type="pres">
      <dgm:prSet presAssocID="{98BAAEAE-1D0F-474F-A938-75F62596F753}" presName="invisiNode" presStyleLbl="node1" presStyleIdx="7" presStyleCnt="9"/>
      <dgm:spPr/>
    </dgm:pt>
    <dgm:pt modelId="{0CA1A574-D7BA-42FF-8B07-C15CA8686CCF}" type="pres">
      <dgm:prSet presAssocID="{98BAAEAE-1D0F-474F-A938-75F62596F753}" presName="imagNode" presStyleLbl="fgImgPlace1" presStyleIdx="7" presStyleCnt="9"/>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46890" t="-3120" r="-53110" b="3120"/>
          </a:stretch>
        </a:blipFill>
      </dgm:spPr>
    </dgm:pt>
    <dgm:pt modelId="{9BE57C18-8F51-4F96-A89E-A20421946300}" type="pres">
      <dgm:prSet presAssocID="{39E581D0-5B5B-45E1-BA0D-290351DE640B}" presName="sibTrans" presStyleLbl="sibTrans2D1" presStyleIdx="0" presStyleCnt="0"/>
      <dgm:spPr/>
      <dgm:t>
        <a:bodyPr/>
        <a:lstStyle/>
        <a:p>
          <a:endParaRPr lang="en-US"/>
        </a:p>
      </dgm:t>
    </dgm:pt>
    <dgm:pt modelId="{77C0C292-8A8B-449E-A0E2-A5875E9D9E80}" type="pres">
      <dgm:prSet presAssocID="{94E5E025-B1CA-4DE3-BE74-873D22662F56}" presName="compNode" presStyleCnt="0"/>
      <dgm:spPr/>
    </dgm:pt>
    <dgm:pt modelId="{2043D673-B607-4730-AD0A-1F1C2D400419}" type="pres">
      <dgm:prSet presAssocID="{94E5E025-B1CA-4DE3-BE74-873D22662F56}" presName="node" presStyleLbl="node1" presStyleIdx="8" presStyleCnt="9">
        <dgm:presLayoutVars>
          <dgm:bulletEnabled val="1"/>
        </dgm:presLayoutVars>
      </dgm:prSet>
      <dgm:spPr/>
      <dgm:t>
        <a:bodyPr/>
        <a:lstStyle/>
        <a:p>
          <a:endParaRPr lang="en-US"/>
        </a:p>
      </dgm:t>
    </dgm:pt>
    <dgm:pt modelId="{2077D6AA-7315-489D-B4F9-414BCC2352E4}" type="pres">
      <dgm:prSet presAssocID="{94E5E025-B1CA-4DE3-BE74-873D22662F56}" presName="invisiNode" presStyleLbl="node1" presStyleIdx="8" presStyleCnt="9"/>
      <dgm:spPr/>
    </dgm:pt>
    <dgm:pt modelId="{CCEADE03-4208-48F4-9E9D-F34A7D00DBC6}" type="pres">
      <dgm:prSet presAssocID="{94E5E025-B1CA-4DE3-BE74-873D22662F56}" presName="imagNode" presStyleLbl="fgImgPlace1" presStyleIdx="8" presStyleCnt="9"/>
      <dgm:spPr>
        <a:blipFill>
          <a:blip xmlns:r="http://schemas.openxmlformats.org/officeDocument/2006/relationships" r:embed="rId4">
            <a:extLst>
              <a:ext uri="{28A0092B-C50C-407E-A947-70E740481C1C}">
                <a14:useLocalDpi xmlns:a14="http://schemas.microsoft.com/office/drawing/2010/main" val="0"/>
              </a:ext>
            </a:extLst>
          </a:blip>
          <a:srcRect/>
          <a:stretch>
            <a:fillRect l="-83000" r="-83000"/>
          </a:stretch>
        </a:blipFill>
      </dgm:spPr>
    </dgm:pt>
  </dgm:ptLst>
  <dgm:cxnLst>
    <dgm:cxn modelId="{1BA0F49C-F1D2-4E62-BD85-A0C7AF302B1A}" srcId="{CD701F66-2FA8-4DDC-A548-EF7A76BBBDC4}" destId="{3B6E8310-C77D-426C-B61C-A6D260F1892F}" srcOrd="6" destOrd="0" parTransId="{97FBACB1-A4E1-46CE-A56C-857B220C69B2}" sibTransId="{5F79B6FC-8E16-42FF-88A5-459D580C1BDA}"/>
    <dgm:cxn modelId="{11208315-D54A-4B37-AC68-74CDE019BD6B}" type="presOf" srcId="{9CC6558E-E711-4921-B19C-3A267F4A8F16}" destId="{243171F7-338C-48AA-BBAD-66022A18509A}" srcOrd="0" destOrd="0" presId="urn:microsoft.com/office/officeart/2005/8/layout/pList2"/>
    <dgm:cxn modelId="{27BBDFBB-5F44-4B38-855E-CE4305E7E6B3}" srcId="{CD701F66-2FA8-4DDC-A548-EF7A76BBBDC4}" destId="{CA25ED5A-F4E6-4FFE-ABE5-4992434DAA1B}" srcOrd="5" destOrd="0" parTransId="{F13D5EC4-D2A6-4135-828B-B5FADAB1867A}" sibTransId="{F392F4FD-69AD-4ACC-B01B-DAC335432AF2}"/>
    <dgm:cxn modelId="{4B55F209-BA54-4B0C-935B-F65F89D85050}" srcId="{CD701F66-2FA8-4DDC-A548-EF7A76BBBDC4}" destId="{07FAA6A4-860D-4430-BCEA-570B189687E7}" srcOrd="1" destOrd="0" parTransId="{1DFDAEDC-47E1-4193-A3CE-BAC5F9788BFB}" sibTransId="{8E816187-8420-4286-8D8C-029AA87EAAB9}"/>
    <dgm:cxn modelId="{377530CD-C23B-458A-997F-DFFFB33AD666}" type="presOf" srcId="{39E581D0-5B5B-45E1-BA0D-290351DE640B}" destId="{9BE57C18-8F51-4F96-A89E-A20421946300}" srcOrd="0" destOrd="0" presId="urn:microsoft.com/office/officeart/2005/8/layout/pList2"/>
    <dgm:cxn modelId="{3B413041-8579-4B8E-AC9F-2D455A5D5058}" type="presOf" srcId="{5F79B6FC-8E16-42FF-88A5-459D580C1BDA}" destId="{568D549E-9DBA-43DB-8BC1-D8E54344C7D8}" srcOrd="0" destOrd="0" presId="urn:microsoft.com/office/officeart/2005/8/layout/pList2"/>
    <dgm:cxn modelId="{F8D8C1B0-0C4E-43F3-AA1A-708166B156DF}" type="presOf" srcId="{CA25ED5A-F4E6-4FFE-ABE5-4992434DAA1B}" destId="{77191BE5-77E1-4150-A53B-BD34A8AC51F4}" srcOrd="0" destOrd="0" presId="urn:microsoft.com/office/officeart/2005/8/layout/pList2"/>
    <dgm:cxn modelId="{67C00CD8-356B-4B12-B045-7C2FAE37FF0E}" type="presOf" srcId="{CD701F66-2FA8-4DDC-A548-EF7A76BBBDC4}" destId="{2E84FCB6-F4F8-4496-AD83-D650EA2BB54C}" srcOrd="0" destOrd="0" presId="urn:microsoft.com/office/officeart/2005/8/layout/pList2"/>
    <dgm:cxn modelId="{A9AA7604-A15E-404A-B786-9F1D589AA356}" type="presOf" srcId="{F392F4FD-69AD-4ACC-B01B-DAC335432AF2}" destId="{1B6D1AE4-A3A6-489D-B377-4C92AA47D327}" srcOrd="0" destOrd="0" presId="urn:microsoft.com/office/officeart/2005/8/layout/pList2"/>
    <dgm:cxn modelId="{8C944A6A-905E-4C51-BF7B-5C8BAC8FB207}" type="presOf" srcId="{8E816187-8420-4286-8D8C-029AA87EAAB9}" destId="{FFEC10B4-5D09-4048-9907-F4B1C53EF370}" srcOrd="0" destOrd="0" presId="urn:microsoft.com/office/officeart/2005/8/layout/pList2"/>
    <dgm:cxn modelId="{31A50C35-9D47-4608-99D0-3F4EA42F3E41}" type="presOf" srcId="{07FAA6A4-860D-4430-BCEA-570B189687E7}" destId="{9C59D0AF-8BDB-4305-A99C-35BEFA3800C9}" srcOrd="0" destOrd="0" presId="urn:microsoft.com/office/officeart/2005/8/layout/pList2"/>
    <dgm:cxn modelId="{88CAC2F6-04D7-4AE8-9252-56AA14FDD1A7}" type="presOf" srcId="{7DA63E6A-70EE-4945-8765-A50EDE7765D9}" destId="{9619638E-7531-4262-861C-6CA4E96AE2E0}" srcOrd="0" destOrd="0" presId="urn:microsoft.com/office/officeart/2005/8/layout/pList2"/>
    <dgm:cxn modelId="{68A3E408-0E9E-4E59-9D7B-5909EBB94008}" type="presOf" srcId="{03F49B78-4D83-45A9-89D9-E8B30CE3D990}" destId="{8ACA220B-B868-4586-ABF7-1BC19D4939FE}" srcOrd="0" destOrd="0" presId="urn:microsoft.com/office/officeart/2005/8/layout/pList2"/>
    <dgm:cxn modelId="{31B706E2-D714-46E4-8D6F-52DA6B581DF8}" type="presOf" srcId="{02E8DEE3-78C8-43D5-B7C8-B3C1B6F5D43B}" destId="{525B6C5F-0486-4005-B448-BC79917E36F4}" srcOrd="0" destOrd="0" presId="urn:microsoft.com/office/officeart/2005/8/layout/pList2"/>
    <dgm:cxn modelId="{73CD5239-FDEB-47CC-AE1B-9B15C27FEE66}" type="presOf" srcId="{3B6E8310-C77D-426C-B61C-A6D260F1892F}" destId="{AFB1A211-0577-4C92-AF84-2786B0234C4D}" srcOrd="0" destOrd="0" presId="urn:microsoft.com/office/officeart/2005/8/layout/pList2"/>
    <dgm:cxn modelId="{3562A2B2-A2B1-4C41-B5B5-AD6FFF87A452}" srcId="{CD701F66-2FA8-4DDC-A548-EF7A76BBBDC4}" destId="{94350E3A-B6CA-4E67-944D-5C22C055BE89}" srcOrd="0" destOrd="0" parTransId="{E7E15AA4-53E1-4CE7-868C-5AB2850F962D}" sibTransId="{C3C62EA0-1AE9-4581-840C-44DFE51CF27B}"/>
    <dgm:cxn modelId="{1B65AD3F-4C4D-447D-9E5C-1CB666068D50}" srcId="{CD701F66-2FA8-4DDC-A548-EF7A76BBBDC4}" destId="{98BAAEAE-1D0F-474F-A938-75F62596F753}" srcOrd="7" destOrd="0" parTransId="{EC0DAE93-6425-4700-A7BC-DE63C35257EA}" sibTransId="{39E581D0-5B5B-45E1-BA0D-290351DE640B}"/>
    <dgm:cxn modelId="{C49431D2-DD07-44AF-9B95-3B477361D071}" type="presOf" srcId="{873FE262-7F28-4FA2-AB34-784B189E259F}" destId="{E4B6CA5D-7299-47E6-A212-F09E97D916E9}" srcOrd="0" destOrd="0" presId="urn:microsoft.com/office/officeart/2005/8/layout/pList2"/>
    <dgm:cxn modelId="{605A19B8-ED8D-4FEF-89E3-E83C6FA0EFFA}" type="presOf" srcId="{3F1126B5-DD1F-4EE1-AC9A-9BB0A9A67851}" destId="{D75680E9-F980-4E3B-BB7F-28B3D3D58958}" srcOrd="0" destOrd="0" presId="urn:microsoft.com/office/officeart/2005/8/layout/pList2"/>
    <dgm:cxn modelId="{166830FD-1DE8-4C61-9BFB-DAA0154B9A9C}" srcId="{CD701F66-2FA8-4DDC-A548-EF7A76BBBDC4}" destId="{9CC6558E-E711-4921-B19C-3A267F4A8F16}" srcOrd="3" destOrd="0" parTransId="{E8BD74D4-3882-4DFE-93EA-4D36AADCA4E6}" sibTransId="{873FE262-7F28-4FA2-AB34-784B189E259F}"/>
    <dgm:cxn modelId="{D027310D-BBF1-4BF2-A5FE-030190850ECD}" type="presOf" srcId="{98BAAEAE-1D0F-474F-A938-75F62596F753}" destId="{8A31F4A6-579F-48D8-8101-328C213FE21A}" srcOrd="0" destOrd="0" presId="urn:microsoft.com/office/officeart/2005/8/layout/pList2"/>
    <dgm:cxn modelId="{FCABDE05-4C48-4E99-8774-B03619AFB14C}" type="presOf" srcId="{94350E3A-B6CA-4E67-944D-5C22C055BE89}" destId="{386F7D67-C9D2-4363-AF5F-F6A2CDCAF302}" srcOrd="0" destOrd="0" presId="urn:microsoft.com/office/officeart/2005/8/layout/pList2"/>
    <dgm:cxn modelId="{0C96028D-956A-44F7-A62F-55792398DC23}" srcId="{CD701F66-2FA8-4DDC-A548-EF7A76BBBDC4}" destId="{02E8DEE3-78C8-43D5-B7C8-B3C1B6F5D43B}" srcOrd="4" destOrd="0" parTransId="{443660D1-DA6B-40DB-8E01-B3A346E74670}" sibTransId="{7DA63E6A-70EE-4945-8765-A50EDE7765D9}"/>
    <dgm:cxn modelId="{E653F058-3606-4CB7-800C-4D7E9DF86F9C}" srcId="{CD701F66-2FA8-4DDC-A548-EF7A76BBBDC4}" destId="{94E5E025-B1CA-4DE3-BE74-873D22662F56}" srcOrd="8" destOrd="0" parTransId="{7211AFB3-A64D-4C2C-A260-056D6BB66B44}" sibTransId="{4E47FF57-AABC-49BA-965F-AEC4FBBA681C}"/>
    <dgm:cxn modelId="{1100C545-25B8-4623-B9AC-CC061CCCE11E}" srcId="{CD701F66-2FA8-4DDC-A548-EF7A76BBBDC4}" destId="{03F49B78-4D83-45A9-89D9-E8B30CE3D990}" srcOrd="2" destOrd="0" parTransId="{14C0C99D-6B86-42B4-9823-EBACC6F6C9AE}" sibTransId="{3F1126B5-DD1F-4EE1-AC9A-9BB0A9A67851}"/>
    <dgm:cxn modelId="{C60E6435-0573-4836-803C-C8A1A604F5B8}" type="presOf" srcId="{94E5E025-B1CA-4DE3-BE74-873D22662F56}" destId="{2043D673-B607-4730-AD0A-1F1C2D400419}" srcOrd="0" destOrd="0" presId="urn:microsoft.com/office/officeart/2005/8/layout/pList2"/>
    <dgm:cxn modelId="{B4E59BC5-2672-4C70-BE27-F7BE1C3AAEF4}" type="presOf" srcId="{C3C62EA0-1AE9-4581-840C-44DFE51CF27B}" destId="{706FF56A-661E-4F58-A848-DD15BB4C4D26}" srcOrd="0" destOrd="0" presId="urn:microsoft.com/office/officeart/2005/8/layout/pList2"/>
    <dgm:cxn modelId="{4DBA4699-6A15-4996-9C14-FAA511796370}" type="presParOf" srcId="{2E84FCB6-F4F8-4496-AD83-D650EA2BB54C}" destId="{17BC34D5-53E2-4CF5-B4DD-866A6BFE055C}" srcOrd="0" destOrd="0" presId="urn:microsoft.com/office/officeart/2005/8/layout/pList2"/>
    <dgm:cxn modelId="{05D63FBF-A2A4-4123-B8E2-3F1D1E4A69E6}" type="presParOf" srcId="{2E84FCB6-F4F8-4496-AD83-D650EA2BB54C}" destId="{8EC77C06-5451-4674-AA66-648D1C6AF191}" srcOrd="1" destOrd="0" presId="urn:microsoft.com/office/officeart/2005/8/layout/pList2"/>
    <dgm:cxn modelId="{50F2BCE1-ACEB-4EE7-86AD-A354E544D739}" type="presParOf" srcId="{8EC77C06-5451-4674-AA66-648D1C6AF191}" destId="{9FE051FA-571D-40F6-99E3-EA448E02B1E9}" srcOrd="0" destOrd="0" presId="urn:microsoft.com/office/officeart/2005/8/layout/pList2"/>
    <dgm:cxn modelId="{FC0716EC-C4D1-4BE5-8A71-851F9F6163FB}" type="presParOf" srcId="{9FE051FA-571D-40F6-99E3-EA448E02B1E9}" destId="{386F7D67-C9D2-4363-AF5F-F6A2CDCAF302}" srcOrd="0" destOrd="0" presId="urn:microsoft.com/office/officeart/2005/8/layout/pList2"/>
    <dgm:cxn modelId="{8F6CEFAB-41C1-4CB7-B528-39B033CDFC2A}" type="presParOf" srcId="{9FE051FA-571D-40F6-99E3-EA448E02B1E9}" destId="{152EB6CA-2F4C-48ED-95A6-5B78B8754ECA}" srcOrd="1" destOrd="0" presId="urn:microsoft.com/office/officeart/2005/8/layout/pList2"/>
    <dgm:cxn modelId="{1343C01A-A5C6-40AC-BAC6-AC31B3C6E12F}" type="presParOf" srcId="{9FE051FA-571D-40F6-99E3-EA448E02B1E9}" destId="{BEF2ECBD-BE98-4FA3-84DF-2583E602FF68}" srcOrd="2" destOrd="0" presId="urn:microsoft.com/office/officeart/2005/8/layout/pList2"/>
    <dgm:cxn modelId="{52AD2EF3-6D90-4DCA-8900-2D2AECDDFA91}" type="presParOf" srcId="{8EC77C06-5451-4674-AA66-648D1C6AF191}" destId="{706FF56A-661E-4F58-A848-DD15BB4C4D26}" srcOrd="1" destOrd="0" presId="urn:microsoft.com/office/officeart/2005/8/layout/pList2"/>
    <dgm:cxn modelId="{B2FF1FAB-2242-411F-963A-36B7B9689078}" type="presParOf" srcId="{8EC77C06-5451-4674-AA66-648D1C6AF191}" destId="{4D172901-8080-4FBD-99A2-954DABA8D021}" srcOrd="2" destOrd="0" presId="urn:microsoft.com/office/officeart/2005/8/layout/pList2"/>
    <dgm:cxn modelId="{4961B0B6-EA0C-4BDA-8A96-95A9966BF215}" type="presParOf" srcId="{4D172901-8080-4FBD-99A2-954DABA8D021}" destId="{9C59D0AF-8BDB-4305-A99C-35BEFA3800C9}" srcOrd="0" destOrd="0" presId="urn:microsoft.com/office/officeart/2005/8/layout/pList2"/>
    <dgm:cxn modelId="{F664C435-BF83-41D7-9F92-91E841F77B20}" type="presParOf" srcId="{4D172901-8080-4FBD-99A2-954DABA8D021}" destId="{24C500F4-83F6-423D-8A27-749775DB68C2}" srcOrd="1" destOrd="0" presId="urn:microsoft.com/office/officeart/2005/8/layout/pList2"/>
    <dgm:cxn modelId="{EF316D5F-E873-4C44-B193-F94F1C7478D9}" type="presParOf" srcId="{4D172901-8080-4FBD-99A2-954DABA8D021}" destId="{B905AEF1-08A6-4FA0-B311-96177CB744C4}" srcOrd="2" destOrd="0" presId="urn:microsoft.com/office/officeart/2005/8/layout/pList2"/>
    <dgm:cxn modelId="{87EFC68D-D816-495B-8E2B-1472614CB2DE}" type="presParOf" srcId="{8EC77C06-5451-4674-AA66-648D1C6AF191}" destId="{FFEC10B4-5D09-4048-9907-F4B1C53EF370}" srcOrd="3" destOrd="0" presId="urn:microsoft.com/office/officeart/2005/8/layout/pList2"/>
    <dgm:cxn modelId="{4A5F23B1-F64A-4529-81EF-9AE791AB043C}" type="presParOf" srcId="{8EC77C06-5451-4674-AA66-648D1C6AF191}" destId="{0ECCFCB9-E32F-4CF4-A10F-B7D42C9A27D5}" srcOrd="4" destOrd="0" presId="urn:microsoft.com/office/officeart/2005/8/layout/pList2"/>
    <dgm:cxn modelId="{A9832632-1329-4627-AE20-469836130B07}" type="presParOf" srcId="{0ECCFCB9-E32F-4CF4-A10F-B7D42C9A27D5}" destId="{8ACA220B-B868-4586-ABF7-1BC19D4939FE}" srcOrd="0" destOrd="0" presId="urn:microsoft.com/office/officeart/2005/8/layout/pList2"/>
    <dgm:cxn modelId="{B3222562-54A0-4082-B947-32764BDF4712}" type="presParOf" srcId="{0ECCFCB9-E32F-4CF4-A10F-B7D42C9A27D5}" destId="{69C93B8E-4ABC-42BF-9A6C-0B258A2E947D}" srcOrd="1" destOrd="0" presId="urn:microsoft.com/office/officeart/2005/8/layout/pList2"/>
    <dgm:cxn modelId="{74F1D46B-5A36-494F-864B-267C5EA69761}" type="presParOf" srcId="{0ECCFCB9-E32F-4CF4-A10F-B7D42C9A27D5}" destId="{1765B2FD-D0CD-483B-8BC3-4AD453094046}" srcOrd="2" destOrd="0" presId="urn:microsoft.com/office/officeart/2005/8/layout/pList2"/>
    <dgm:cxn modelId="{4DAFB605-6967-4773-9D1C-6EDF1EB73A49}" type="presParOf" srcId="{8EC77C06-5451-4674-AA66-648D1C6AF191}" destId="{D75680E9-F980-4E3B-BB7F-28B3D3D58958}" srcOrd="5" destOrd="0" presId="urn:microsoft.com/office/officeart/2005/8/layout/pList2"/>
    <dgm:cxn modelId="{EBDBBC27-CC76-41B8-9C34-7E05C0AF5B98}" type="presParOf" srcId="{8EC77C06-5451-4674-AA66-648D1C6AF191}" destId="{0DC7E967-559F-441E-A55E-BE0C2993AB20}" srcOrd="6" destOrd="0" presId="urn:microsoft.com/office/officeart/2005/8/layout/pList2"/>
    <dgm:cxn modelId="{04C38B29-D12E-4880-BCD3-7357E047DB65}" type="presParOf" srcId="{0DC7E967-559F-441E-A55E-BE0C2993AB20}" destId="{243171F7-338C-48AA-BBAD-66022A18509A}" srcOrd="0" destOrd="0" presId="urn:microsoft.com/office/officeart/2005/8/layout/pList2"/>
    <dgm:cxn modelId="{0AFF033F-6C5A-49A7-AA99-DEF0FE3554AB}" type="presParOf" srcId="{0DC7E967-559F-441E-A55E-BE0C2993AB20}" destId="{AF642009-DFF2-4B99-A953-61B3EE2A1951}" srcOrd="1" destOrd="0" presId="urn:microsoft.com/office/officeart/2005/8/layout/pList2"/>
    <dgm:cxn modelId="{BE9985D1-B55B-43C3-BABE-FCF11030AD88}" type="presParOf" srcId="{0DC7E967-559F-441E-A55E-BE0C2993AB20}" destId="{D7B154FC-A588-449E-BFAA-122C8D41DBC0}" srcOrd="2" destOrd="0" presId="urn:microsoft.com/office/officeart/2005/8/layout/pList2"/>
    <dgm:cxn modelId="{3C61A805-0885-4BB1-B295-5DD892E4EDD3}" type="presParOf" srcId="{8EC77C06-5451-4674-AA66-648D1C6AF191}" destId="{E4B6CA5D-7299-47E6-A212-F09E97D916E9}" srcOrd="7" destOrd="0" presId="urn:microsoft.com/office/officeart/2005/8/layout/pList2"/>
    <dgm:cxn modelId="{AC4C3C96-5A81-43F6-A918-4F6E529C3C3D}" type="presParOf" srcId="{8EC77C06-5451-4674-AA66-648D1C6AF191}" destId="{B283F288-8D84-4596-A578-3CC6ED0258AC}" srcOrd="8" destOrd="0" presId="urn:microsoft.com/office/officeart/2005/8/layout/pList2"/>
    <dgm:cxn modelId="{88D6EDBB-88B7-49F1-B6A4-39BF60EC8A30}" type="presParOf" srcId="{B283F288-8D84-4596-A578-3CC6ED0258AC}" destId="{525B6C5F-0486-4005-B448-BC79917E36F4}" srcOrd="0" destOrd="0" presId="urn:microsoft.com/office/officeart/2005/8/layout/pList2"/>
    <dgm:cxn modelId="{4BB71861-8FEA-4D43-99E0-672AAA81235F}" type="presParOf" srcId="{B283F288-8D84-4596-A578-3CC6ED0258AC}" destId="{C931B253-B535-4518-AF4B-4C7285EDBC9D}" srcOrd="1" destOrd="0" presId="urn:microsoft.com/office/officeart/2005/8/layout/pList2"/>
    <dgm:cxn modelId="{FF81F710-23FB-444C-A23F-F941669A9354}" type="presParOf" srcId="{B283F288-8D84-4596-A578-3CC6ED0258AC}" destId="{54187DAC-F717-4B42-87DC-173944B7F826}" srcOrd="2" destOrd="0" presId="urn:microsoft.com/office/officeart/2005/8/layout/pList2"/>
    <dgm:cxn modelId="{5A66D9A0-BBDA-480B-9BD2-2C02B1D786A6}" type="presParOf" srcId="{8EC77C06-5451-4674-AA66-648D1C6AF191}" destId="{9619638E-7531-4262-861C-6CA4E96AE2E0}" srcOrd="9" destOrd="0" presId="urn:microsoft.com/office/officeart/2005/8/layout/pList2"/>
    <dgm:cxn modelId="{3FF7CAD4-BFC3-4582-AE2A-1BD5AC0A5DAD}" type="presParOf" srcId="{8EC77C06-5451-4674-AA66-648D1C6AF191}" destId="{864ED71B-FEA3-49CC-A1D4-BC94A252C3A1}" srcOrd="10" destOrd="0" presId="urn:microsoft.com/office/officeart/2005/8/layout/pList2"/>
    <dgm:cxn modelId="{972AC9F0-0098-476B-9118-33211DD4FE6D}" type="presParOf" srcId="{864ED71B-FEA3-49CC-A1D4-BC94A252C3A1}" destId="{77191BE5-77E1-4150-A53B-BD34A8AC51F4}" srcOrd="0" destOrd="0" presId="urn:microsoft.com/office/officeart/2005/8/layout/pList2"/>
    <dgm:cxn modelId="{91FB3C69-61FB-4F58-A4B0-EA575724AFE1}" type="presParOf" srcId="{864ED71B-FEA3-49CC-A1D4-BC94A252C3A1}" destId="{72F41E86-2C34-479E-8653-29EB533180B8}" srcOrd="1" destOrd="0" presId="urn:microsoft.com/office/officeart/2005/8/layout/pList2"/>
    <dgm:cxn modelId="{A0BF84EE-2684-4B3F-B519-7468CFDBC30C}" type="presParOf" srcId="{864ED71B-FEA3-49CC-A1D4-BC94A252C3A1}" destId="{FEF75F3F-142D-443D-BDF7-A64E4EDF607E}" srcOrd="2" destOrd="0" presId="urn:microsoft.com/office/officeart/2005/8/layout/pList2"/>
    <dgm:cxn modelId="{C92DF760-19AB-4A49-AFF1-205F262157AE}" type="presParOf" srcId="{8EC77C06-5451-4674-AA66-648D1C6AF191}" destId="{1B6D1AE4-A3A6-489D-B377-4C92AA47D327}" srcOrd="11" destOrd="0" presId="urn:microsoft.com/office/officeart/2005/8/layout/pList2"/>
    <dgm:cxn modelId="{87D86DA9-DA6B-4428-A774-E4371F39EAC9}" type="presParOf" srcId="{8EC77C06-5451-4674-AA66-648D1C6AF191}" destId="{4286C037-A0B6-4969-BD43-A9B387B63A11}" srcOrd="12" destOrd="0" presId="urn:microsoft.com/office/officeart/2005/8/layout/pList2"/>
    <dgm:cxn modelId="{E774AD54-47BA-4C82-BF3B-691D25D6104E}" type="presParOf" srcId="{4286C037-A0B6-4969-BD43-A9B387B63A11}" destId="{AFB1A211-0577-4C92-AF84-2786B0234C4D}" srcOrd="0" destOrd="0" presId="urn:microsoft.com/office/officeart/2005/8/layout/pList2"/>
    <dgm:cxn modelId="{19805FA3-00B3-4E67-9337-3C337D2516BF}" type="presParOf" srcId="{4286C037-A0B6-4969-BD43-A9B387B63A11}" destId="{060F54B3-79B7-4D72-8029-AA462378A6CF}" srcOrd="1" destOrd="0" presId="urn:microsoft.com/office/officeart/2005/8/layout/pList2"/>
    <dgm:cxn modelId="{CF26E1D9-AA41-4BA4-AA5D-DC4711D9134C}" type="presParOf" srcId="{4286C037-A0B6-4969-BD43-A9B387B63A11}" destId="{64FDD66E-8457-4115-AB3C-6EAC3ED1063D}" srcOrd="2" destOrd="0" presId="urn:microsoft.com/office/officeart/2005/8/layout/pList2"/>
    <dgm:cxn modelId="{7B3CEF84-7B95-4848-9A69-9E522722FE7B}" type="presParOf" srcId="{8EC77C06-5451-4674-AA66-648D1C6AF191}" destId="{568D549E-9DBA-43DB-8BC1-D8E54344C7D8}" srcOrd="13" destOrd="0" presId="urn:microsoft.com/office/officeart/2005/8/layout/pList2"/>
    <dgm:cxn modelId="{CAF338ED-F5C1-4A49-9FF7-B6B194BF1AEF}" type="presParOf" srcId="{8EC77C06-5451-4674-AA66-648D1C6AF191}" destId="{5724DF43-91BA-45D3-B096-D36E47C15E02}" srcOrd="14" destOrd="0" presId="urn:microsoft.com/office/officeart/2005/8/layout/pList2"/>
    <dgm:cxn modelId="{60203A31-8386-4868-B6B9-91AFC155C59E}" type="presParOf" srcId="{5724DF43-91BA-45D3-B096-D36E47C15E02}" destId="{8A31F4A6-579F-48D8-8101-328C213FE21A}" srcOrd="0" destOrd="0" presId="urn:microsoft.com/office/officeart/2005/8/layout/pList2"/>
    <dgm:cxn modelId="{01BA7029-FCD8-4466-899B-E8462F72796D}" type="presParOf" srcId="{5724DF43-91BA-45D3-B096-D36E47C15E02}" destId="{E23E2C53-6084-458E-9787-82B7B3A7F42B}" srcOrd="1" destOrd="0" presId="urn:microsoft.com/office/officeart/2005/8/layout/pList2"/>
    <dgm:cxn modelId="{37D966E5-0E77-4DA5-9A4E-FE1A49BD5CD6}" type="presParOf" srcId="{5724DF43-91BA-45D3-B096-D36E47C15E02}" destId="{0CA1A574-D7BA-42FF-8B07-C15CA8686CCF}" srcOrd="2" destOrd="0" presId="urn:microsoft.com/office/officeart/2005/8/layout/pList2"/>
    <dgm:cxn modelId="{E2E825D7-07BF-4C8E-8AAF-A319A160C039}" type="presParOf" srcId="{8EC77C06-5451-4674-AA66-648D1C6AF191}" destId="{9BE57C18-8F51-4F96-A89E-A20421946300}" srcOrd="15" destOrd="0" presId="urn:microsoft.com/office/officeart/2005/8/layout/pList2"/>
    <dgm:cxn modelId="{1D8BEC5A-D48F-4FD2-B68D-6D50B12C47E5}" type="presParOf" srcId="{8EC77C06-5451-4674-AA66-648D1C6AF191}" destId="{77C0C292-8A8B-449E-A0E2-A5875E9D9E80}" srcOrd="16" destOrd="0" presId="urn:microsoft.com/office/officeart/2005/8/layout/pList2"/>
    <dgm:cxn modelId="{981A5172-A6D9-4F48-83D9-11D12A150391}" type="presParOf" srcId="{77C0C292-8A8B-449E-A0E2-A5875E9D9E80}" destId="{2043D673-B607-4730-AD0A-1F1C2D400419}" srcOrd="0" destOrd="0" presId="urn:microsoft.com/office/officeart/2005/8/layout/pList2"/>
    <dgm:cxn modelId="{098F41E9-B57F-4EFC-BE80-17D026C0DE72}" type="presParOf" srcId="{77C0C292-8A8B-449E-A0E2-A5875E9D9E80}" destId="{2077D6AA-7315-489D-B4F9-414BCC2352E4}" srcOrd="1" destOrd="0" presId="urn:microsoft.com/office/officeart/2005/8/layout/pList2"/>
    <dgm:cxn modelId="{73514974-FE4B-45BB-BAD7-6FAC833E5A62}" type="presParOf" srcId="{77C0C292-8A8B-449E-A0E2-A5875E9D9E80}" destId="{CCEADE03-4208-48F4-9E9D-F34A7D00DBC6}"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1CC3F-1B05-4139-8A08-C478C7A1B14E}">
      <dsp:nvSpPr>
        <dsp:cNvPr id="0" name=""/>
        <dsp:cNvSpPr/>
      </dsp:nvSpPr>
      <dsp:spPr>
        <a:xfrm>
          <a:off x="2895606" y="1944596"/>
          <a:ext cx="1335664" cy="1146491"/>
        </a:xfrm>
        <a:prstGeom prst="hexagon">
          <a:avLst>
            <a:gd name="adj" fmla="val 25000"/>
            <a:gd name="vf" fmla="val 115470"/>
          </a:avLst>
        </a:prstGeom>
        <a:solidFill>
          <a:srgbClr val="7030A0"/>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bn-IN" sz="1400" kern="1200" dirty="0" smtClean="0">
              <a:latin typeface="Kalpurush" pitchFamily="2" charset="0"/>
              <a:cs typeface="Kalpurush" pitchFamily="2" charset="0"/>
            </a:rPr>
            <a:t>সহকারি অধ্যাপক,বাংলা </a:t>
          </a:r>
          <a:endParaRPr lang="en-US" sz="1400" kern="1200" dirty="0">
            <a:latin typeface="Kalpurush" pitchFamily="2" charset="0"/>
            <a:cs typeface="Kalpurush" pitchFamily="2" charset="0"/>
          </a:endParaRPr>
        </a:p>
      </dsp:txBody>
      <dsp:txXfrm>
        <a:off x="3102452" y="2122146"/>
        <a:ext cx="921972" cy="791391"/>
      </dsp:txXfrm>
    </dsp:sp>
    <dsp:sp modelId="{2A4FEB41-1B06-438B-A810-3D032B28F9CE}">
      <dsp:nvSpPr>
        <dsp:cNvPr id="0" name=""/>
        <dsp:cNvSpPr/>
      </dsp:nvSpPr>
      <dsp:spPr>
        <a:xfrm>
          <a:off x="2895600" y="3962400"/>
          <a:ext cx="155539" cy="134371"/>
        </a:xfrm>
        <a:prstGeom prst="hexagon">
          <a:avLst>
            <a:gd name="adj" fmla="val 25000"/>
            <a:gd name="vf" fmla="val 115470"/>
          </a:avLst>
        </a:prstGeom>
        <a:solidFill>
          <a:srgbClr val="FFFF00"/>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608895-3301-4C6A-BD27-12622B5CC32D}">
      <dsp:nvSpPr>
        <dsp:cNvPr id="0" name=""/>
        <dsp:cNvSpPr/>
      </dsp:nvSpPr>
      <dsp:spPr>
        <a:xfrm>
          <a:off x="133980" y="364042"/>
          <a:ext cx="1335664" cy="1146491"/>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73B4A3-E57D-42DF-B854-F84C37DFC560}">
      <dsp:nvSpPr>
        <dsp:cNvPr id="0" name=""/>
        <dsp:cNvSpPr/>
      </dsp:nvSpPr>
      <dsp:spPr>
        <a:xfrm>
          <a:off x="674723" y="1411146"/>
          <a:ext cx="155539" cy="134371"/>
        </a:xfrm>
        <a:prstGeom prst="hexagon">
          <a:avLst>
            <a:gd name="adj" fmla="val 25000"/>
            <a:gd name="vf" fmla="val 115470"/>
          </a:avLst>
        </a:prstGeom>
        <a:solidFill>
          <a:srgbClr val="FFFF00"/>
        </a:solidFill>
        <a:ln w="25400" cap="flat" cmpd="sng" algn="ctr">
          <a:solidFill>
            <a:schemeClr val="accent5">
              <a:hueOff val="-584346"/>
              <a:satOff val="2342"/>
              <a:lumOff val="508"/>
              <a:alphaOff val="0"/>
            </a:schemeClr>
          </a:solidFill>
          <a:prstDash val="solid"/>
        </a:ln>
        <a:effectLst/>
      </dsp:spPr>
      <dsp:style>
        <a:lnRef idx="2">
          <a:scrgbClr r="0" g="0" b="0"/>
        </a:lnRef>
        <a:fillRef idx="1">
          <a:scrgbClr r="0" g="0" b="0"/>
        </a:fillRef>
        <a:effectRef idx="0">
          <a:scrgbClr r="0" g="0" b="0"/>
        </a:effectRef>
        <a:fontRef idx="minor"/>
      </dsp:style>
    </dsp:sp>
    <dsp:sp modelId="{8E26318A-2C05-4CE5-BD2A-88B82460D889}">
      <dsp:nvSpPr>
        <dsp:cNvPr id="0" name=""/>
        <dsp:cNvSpPr/>
      </dsp:nvSpPr>
      <dsp:spPr>
        <a:xfrm>
          <a:off x="503234" y="1113280"/>
          <a:ext cx="3027790" cy="1431050"/>
        </a:xfrm>
        <a:prstGeom prst="hexagon">
          <a:avLst>
            <a:gd name="adj" fmla="val 25000"/>
            <a:gd name="vf" fmla="val 115470"/>
          </a:avLst>
        </a:prstGeom>
        <a:blipFill rotWithShape="0">
          <a:blip xmlns:r="http://schemas.openxmlformats.org/officeDocument/2006/relationships" r:embed="rId2"/>
          <a:stretch>
            <a:fillRect/>
          </a:stretch>
        </a:blipFill>
        <a:ln w="25400" cap="flat" cmpd="sng" algn="ctr">
          <a:solidFill>
            <a:schemeClr val="accent5">
              <a:hueOff val="-1241735"/>
              <a:satOff val="4976"/>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0640" rIns="0" bIns="40640" numCol="1" spcCol="1270" anchor="ctr" anchorCtr="0">
          <a:noAutofit/>
        </a:bodyPr>
        <a:lstStyle/>
        <a:p>
          <a:pPr lvl="0" algn="ctr" defTabSz="1422400">
            <a:lnSpc>
              <a:spcPct val="100000"/>
            </a:lnSpc>
            <a:spcBef>
              <a:spcPct val="0"/>
            </a:spcBef>
            <a:spcAft>
              <a:spcPct val="35000"/>
            </a:spcAft>
          </a:pPr>
          <a:r>
            <a:rPr lang="bn-IN" sz="3200" kern="1200" spc="-300" dirty="0" smtClean="0">
              <a:solidFill>
                <a:srgbClr val="FF0000"/>
              </a:solidFill>
              <a:latin typeface="Kalpurush" pitchFamily="2" charset="0"/>
              <a:cs typeface="Kalpurush" pitchFamily="2" charset="0"/>
            </a:rPr>
            <a:t>রহমান সোহেল </a:t>
          </a:r>
          <a:endParaRPr lang="en-US" sz="3200" kern="1200" spc="-300" dirty="0">
            <a:solidFill>
              <a:srgbClr val="FF0000"/>
            </a:solidFill>
            <a:latin typeface="Kalpurush" pitchFamily="2" charset="0"/>
            <a:cs typeface="Kalpurush" pitchFamily="2" charset="0"/>
          </a:endParaRPr>
        </a:p>
      </dsp:txBody>
      <dsp:txXfrm>
        <a:off x="874804" y="1288898"/>
        <a:ext cx="2284650" cy="1079814"/>
      </dsp:txXfrm>
    </dsp:sp>
    <dsp:sp modelId="{AB529C07-369E-4AE9-9805-89E426CB18B6}">
      <dsp:nvSpPr>
        <dsp:cNvPr id="0" name=""/>
        <dsp:cNvSpPr/>
      </dsp:nvSpPr>
      <dsp:spPr>
        <a:xfrm>
          <a:off x="401343" y="602856"/>
          <a:ext cx="155539" cy="134371"/>
        </a:xfrm>
        <a:prstGeom prst="hexagon">
          <a:avLst>
            <a:gd name="adj" fmla="val 25000"/>
            <a:gd name="vf" fmla="val 115470"/>
          </a:avLst>
        </a:prstGeom>
        <a:solidFill>
          <a:srgbClr val="FFFF00"/>
        </a:solidFill>
        <a:ln w="25400" cap="flat" cmpd="sng" algn="ctr">
          <a:solidFill>
            <a:schemeClr val="accent5">
              <a:hueOff val="-1168691"/>
              <a:satOff val="4684"/>
              <a:lumOff val="1015"/>
              <a:alphaOff val="0"/>
            </a:schemeClr>
          </a:solidFill>
          <a:prstDash val="solid"/>
        </a:ln>
        <a:effectLst/>
      </dsp:spPr>
      <dsp:style>
        <a:lnRef idx="2">
          <a:scrgbClr r="0" g="0" b="0"/>
        </a:lnRef>
        <a:fillRef idx="1">
          <a:scrgbClr r="0" g="0" b="0"/>
        </a:fillRef>
        <a:effectRef idx="0">
          <a:scrgbClr r="0" g="0" b="0"/>
        </a:effectRef>
        <a:fontRef idx="minor"/>
      </dsp:style>
    </dsp:sp>
    <dsp:sp modelId="{E1A33494-3888-4756-AFD2-511BD42910F8}">
      <dsp:nvSpPr>
        <dsp:cNvPr id="0" name=""/>
        <dsp:cNvSpPr/>
      </dsp:nvSpPr>
      <dsp:spPr>
        <a:xfrm>
          <a:off x="0" y="2006334"/>
          <a:ext cx="1469230" cy="1261140"/>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7000" b="-27000"/>
          </a:stretch>
        </a:blipFill>
        <a:ln w="25400" cap="flat" cmpd="sng" algn="ctr">
          <a:solidFill>
            <a:schemeClr val="accent5">
              <a:hueOff val="-1241735"/>
              <a:satOff val="4976"/>
              <a:lumOff val="1078"/>
              <a:alphaOff val="0"/>
            </a:schemeClr>
          </a:solidFill>
          <a:prstDash val="solid"/>
        </a:ln>
        <a:effectLst/>
      </dsp:spPr>
      <dsp:style>
        <a:lnRef idx="2">
          <a:scrgbClr r="0" g="0" b="0"/>
        </a:lnRef>
        <a:fillRef idx="1">
          <a:scrgbClr r="0" g="0" b="0"/>
        </a:fillRef>
        <a:effectRef idx="0">
          <a:scrgbClr r="0" g="0" b="0"/>
        </a:effectRef>
        <a:fontRef idx="minor"/>
      </dsp:style>
    </dsp:sp>
    <dsp:sp modelId="{101D261D-C329-4CDD-91B8-7A05D4DEC795}">
      <dsp:nvSpPr>
        <dsp:cNvPr id="0" name=""/>
        <dsp:cNvSpPr/>
      </dsp:nvSpPr>
      <dsp:spPr>
        <a:xfrm>
          <a:off x="2819401" y="3048000"/>
          <a:ext cx="155539" cy="134371"/>
        </a:xfrm>
        <a:prstGeom prst="hexagon">
          <a:avLst>
            <a:gd name="adj" fmla="val 25000"/>
            <a:gd name="vf" fmla="val 115470"/>
          </a:avLst>
        </a:prstGeom>
        <a:solidFill>
          <a:srgbClr val="FFFF00"/>
        </a:solidFill>
        <a:ln w="25400" cap="flat" cmpd="sng" algn="ctr">
          <a:solidFill>
            <a:schemeClr val="accent5">
              <a:hueOff val="-1753037"/>
              <a:satOff val="7025"/>
              <a:lumOff val="1523"/>
              <a:alphaOff val="0"/>
            </a:schemeClr>
          </a:solidFill>
          <a:prstDash val="solid"/>
        </a:ln>
        <a:effectLst/>
      </dsp:spPr>
      <dsp:style>
        <a:lnRef idx="2">
          <a:scrgbClr r="0" g="0" b="0"/>
        </a:lnRef>
        <a:fillRef idx="1">
          <a:scrgbClr r="0" g="0" b="0"/>
        </a:fillRef>
        <a:effectRef idx="0">
          <a:scrgbClr r="0" g="0" b="0"/>
        </a:effectRef>
        <a:fontRef idx="minor"/>
      </dsp:style>
    </dsp:sp>
    <dsp:sp modelId="{83CB4BD6-1B21-4C9C-A0D7-A99FD262372D}">
      <dsp:nvSpPr>
        <dsp:cNvPr id="0" name=""/>
        <dsp:cNvSpPr/>
      </dsp:nvSpPr>
      <dsp:spPr>
        <a:xfrm>
          <a:off x="2373228" y="146775"/>
          <a:ext cx="2574679" cy="1467727"/>
        </a:xfrm>
        <a:prstGeom prst="hexagon">
          <a:avLst>
            <a:gd name="adj" fmla="val 25000"/>
            <a:gd name="vf" fmla="val 115470"/>
          </a:avLst>
        </a:prstGeom>
        <a:solidFill>
          <a:schemeClr val="accent5">
            <a:hueOff val="-2483469"/>
            <a:satOff val="9953"/>
            <a:lumOff val="2157"/>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endParaRPr lang="en-US" sz="1400" kern="1200"/>
        </a:p>
      </dsp:txBody>
      <dsp:txXfrm>
        <a:off x="2710095" y="338810"/>
        <a:ext cx="1900945" cy="1083657"/>
      </dsp:txXfrm>
    </dsp:sp>
    <dsp:sp modelId="{284C4249-B3FB-47F8-AFB9-2FB1462829F4}">
      <dsp:nvSpPr>
        <dsp:cNvPr id="0" name=""/>
        <dsp:cNvSpPr/>
      </dsp:nvSpPr>
      <dsp:spPr>
        <a:xfrm>
          <a:off x="2058222" y="777581"/>
          <a:ext cx="155539" cy="134371"/>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2337383"/>
              <a:satOff val="9367"/>
              <a:lumOff val="2030"/>
              <a:alphaOff val="0"/>
            </a:schemeClr>
          </a:solidFill>
          <a:prstDash val="solid"/>
        </a:ln>
        <a:effectLst/>
      </dsp:spPr>
      <dsp:style>
        <a:lnRef idx="2">
          <a:scrgbClr r="0" g="0" b="0"/>
        </a:lnRef>
        <a:fillRef idx="1">
          <a:scrgbClr r="0" g="0" b="0"/>
        </a:fillRef>
        <a:effectRef idx="0">
          <a:scrgbClr r="0" g="0" b="0"/>
        </a:effectRef>
        <a:fontRef idx="minor"/>
      </dsp:style>
    </dsp:sp>
    <dsp:sp modelId="{7DD5A26F-1A74-4D1E-B2AF-346C5E943297}">
      <dsp:nvSpPr>
        <dsp:cNvPr id="0" name=""/>
        <dsp:cNvSpPr/>
      </dsp:nvSpPr>
      <dsp:spPr>
        <a:xfrm>
          <a:off x="1301961" y="0"/>
          <a:ext cx="1469230" cy="1261140"/>
        </a:xfrm>
        <a:prstGeom prst="hexagon">
          <a:avLst>
            <a:gd name="adj" fmla="val 25000"/>
            <a:gd name="vf" fmla="val 115470"/>
          </a:avLst>
        </a:prstGeom>
        <a:blipFill>
          <a:blip xmlns:r="http://schemas.openxmlformats.org/officeDocument/2006/relationships" r:embed="rId4">
            <a:duotone>
              <a:prstClr val="black"/>
              <a:schemeClr val="bg1">
                <a:tint val="45000"/>
                <a:satMod val="400000"/>
              </a:schemeClr>
            </a:duotone>
            <a:extLst>
              <a:ext uri="{BEBA8EAE-BF5A-486C-A8C5-ECC9F3942E4B}">
                <a14:imgProps xmlns:a14="http://schemas.microsoft.com/office/drawing/2010/main">
                  <a14:imgLayer r:embed="rId5">
                    <a14:imgEffect>
                      <a14:backgroundRemoval t="0" b="100000" l="0" r="98750"/>
                    </a14:imgEffect>
                    <a14:imgEffect>
                      <a14:brightnessContrast bright="-20000" contrast="40000"/>
                    </a14:imgEffect>
                  </a14:imgLayer>
                </a14:imgProps>
              </a:ext>
              <a:ext uri="{28A0092B-C50C-407E-A947-70E740481C1C}">
                <a14:useLocalDpi xmlns:a14="http://schemas.microsoft.com/office/drawing/2010/main" val="0"/>
              </a:ext>
            </a:extLst>
          </a:blip>
          <a:srcRect/>
          <a:stretch>
            <a:fillRect t="-8000" b="-8000"/>
          </a:stretch>
        </a:blip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dsp:style>
    </dsp:sp>
    <dsp:sp modelId="{0CAE34F3-DDCA-4C20-848F-5CA2A373E6C2}">
      <dsp:nvSpPr>
        <dsp:cNvPr id="0" name=""/>
        <dsp:cNvSpPr/>
      </dsp:nvSpPr>
      <dsp:spPr>
        <a:xfrm>
          <a:off x="3690407" y="746110"/>
          <a:ext cx="155539" cy="134371"/>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2921728"/>
              <a:satOff val="11709"/>
              <a:lumOff val="2538"/>
              <a:alphaOff val="0"/>
            </a:schemeClr>
          </a:solidFill>
          <a:prstDash val="solid"/>
        </a:ln>
        <a:effectLst/>
      </dsp:spPr>
      <dsp:style>
        <a:lnRef idx="2">
          <a:scrgbClr r="0" g="0" b="0"/>
        </a:lnRef>
        <a:fillRef idx="1">
          <a:scrgbClr r="0" g="0" b="0"/>
        </a:fillRef>
        <a:effectRef idx="0">
          <a:scrgbClr r="0" g="0" b="0"/>
        </a:effectRef>
        <a:fontRef idx="minor"/>
      </dsp:style>
    </dsp:sp>
    <dsp:sp modelId="{470664BE-A62D-44B1-B8F0-561989C63842}">
      <dsp:nvSpPr>
        <dsp:cNvPr id="0" name=""/>
        <dsp:cNvSpPr/>
      </dsp:nvSpPr>
      <dsp:spPr>
        <a:xfrm>
          <a:off x="3447379" y="759376"/>
          <a:ext cx="1335664" cy="1146491"/>
        </a:xfrm>
        <a:prstGeom prst="hexagon">
          <a:avLst>
            <a:gd name="adj" fmla="val 25000"/>
            <a:gd name="vf" fmla="val 115470"/>
          </a:avLst>
        </a:prstGeom>
        <a:solidFill>
          <a:schemeClr val="accent5">
            <a:hueOff val="-3725204"/>
            <a:satOff val="14929"/>
            <a:lumOff val="3235"/>
            <a:alphaOff val="0"/>
          </a:schemeClr>
        </a:solidFill>
        <a:ln w="25400" cap="flat" cmpd="sng" algn="ctr">
          <a:solidFill>
            <a:schemeClr val="accent5">
              <a:hueOff val="-3725204"/>
              <a:satOff val="14929"/>
              <a:lumOff val="32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0" bIns="30480" numCol="1" spcCol="1270" anchor="ctr" anchorCtr="0">
          <a:noAutofit/>
        </a:bodyPr>
        <a:lstStyle/>
        <a:p>
          <a:pPr lvl="0" algn="ctr" defTabSz="1066800">
            <a:lnSpc>
              <a:spcPct val="90000"/>
            </a:lnSpc>
            <a:spcBef>
              <a:spcPct val="0"/>
            </a:spcBef>
            <a:spcAft>
              <a:spcPct val="35000"/>
            </a:spcAft>
          </a:pPr>
          <a:r>
            <a:rPr lang="en-US" sz="2400" kern="1200" spc="-150" dirty="0" err="1" smtClean="0">
              <a:solidFill>
                <a:srgbClr val="7030A0"/>
              </a:solidFill>
              <a:latin typeface="Kalpurush" pitchFamily="2" charset="0"/>
              <a:cs typeface="Kalpurush" pitchFamily="2" charset="0"/>
            </a:rPr>
            <a:t>শ্রেণিঃ</a:t>
          </a:r>
          <a:r>
            <a:rPr lang="en-US" sz="2400" kern="1200" spc="-150" dirty="0" smtClean="0">
              <a:solidFill>
                <a:srgbClr val="7030A0"/>
              </a:solidFill>
              <a:latin typeface="Kalpurush" pitchFamily="2" charset="0"/>
              <a:cs typeface="Kalpurush" pitchFamily="2" charset="0"/>
            </a:rPr>
            <a:t> </a:t>
          </a:r>
          <a:r>
            <a:rPr lang="en-US" sz="2400" kern="1200" spc="-150" dirty="0" err="1" smtClean="0">
              <a:solidFill>
                <a:srgbClr val="7030A0"/>
              </a:solidFill>
              <a:latin typeface="Kalpurush" pitchFamily="2" charset="0"/>
              <a:cs typeface="Kalpurush" pitchFamily="2" charset="0"/>
            </a:rPr>
            <a:t>একাদশ</a:t>
          </a:r>
          <a:endParaRPr lang="en-US" sz="2400" kern="1200" spc="-150" dirty="0" smtClean="0">
            <a:solidFill>
              <a:srgbClr val="7030A0"/>
            </a:solidFill>
            <a:latin typeface="Kalpurush" pitchFamily="2" charset="0"/>
            <a:cs typeface="Kalpurush" pitchFamily="2" charset="0"/>
          </a:endParaRPr>
        </a:p>
      </dsp:txBody>
      <dsp:txXfrm>
        <a:off x="3654225" y="936926"/>
        <a:ext cx="921972" cy="791391"/>
      </dsp:txXfrm>
    </dsp:sp>
    <dsp:sp modelId="{62E6EFD6-C706-47D1-9540-3399B7F58FDC}">
      <dsp:nvSpPr>
        <dsp:cNvPr id="0" name=""/>
        <dsp:cNvSpPr/>
      </dsp:nvSpPr>
      <dsp:spPr>
        <a:xfrm>
          <a:off x="4602815" y="1267386"/>
          <a:ext cx="155539" cy="134371"/>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3506074"/>
              <a:satOff val="14051"/>
              <a:lumOff val="3045"/>
              <a:alphaOff val="0"/>
            </a:schemeClr>
          </a:solidFill>
          <a:prstDash val="solid"/>
        </a:ln>
        <a:effectLst/>
      </dsp:spPr>
      <dsp:style>
        <a:lnRef idx="2">
          <a:scrgbClr r="0" g="0" b="0"/>
        </a:lnRef>
        <a:fillRef idx="1">
          <a:scrgbClr r="0" g="0" b="0"/>
        </a:fillRef>
        <a:effectRef idx="0">
          <a:scrgbClr r="0" g="0" b="0"/>
        </a:effectRef>
        <a:fontRef idx="minor"/>
      </dsp:style>
    </dsp:sp>
    <dsp:sp modelId="{F3CAC79C-7DC8-42EC-85BF-4C7BCA5E4063}">
      <dsp:nvSpPr>
        <dsp:cNvPr id="0" name=""/>
        <dsp:cNvSpPr/>
      </dsp:nvSpPr>
      <dsp:spPr>
        <a:xfrm>
          <a:off x="4596231" y="1403925"/>
          <a:ext cx="1335664" cy="1146491"/>
        </a:xfrm>
        <a:prstGeom prst="hexagon">
          <a:avLst>
            <a:gd name="adj" fmla="val 25000"/>
            <a:gd name="vf" fmla="val 11547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t="-37000" b="-37000"/>
          </a:stretch>
        </a:blipFill>
        <a:ln w="25400" cap="flat" cmpd="sng" algn="ctr">
          <a:solidFill>
            <a:schemeClr val="accent5">
              <a:hueOff val="-3725204"/>
              <a:satOff val="14929"/>
              <a:lumOff val="3235"/>
              <a:alphaOff val="0"/>
            </a:schemeClr>
          </a:solidFill>
          <a:prstDash val="solid"/>
        </a:ln>
        <a:effectLst/>
      </dsp:spPr>
      <dsp:style>
        <a:lnRef idx="2">
          <a:scrgbClr r="0" g="0" b="0"/>
        </a:lnRef>
        <a:fillRef idx="1">
          <a:scrgbClr r="0" g="0" b="0"/>
        </a:fillRef>
        <a:effectRef idx="0">
          <a:scrgbClr r="0" g="0" b="0"/>
        </a:effectRef>
        <a:fontRef idx="minor"/>
      </dsp:style>
    </dsp:sp>
    <dsp:sp modelId="{E03EF1BD-5B56-4A1D-9F9E-8BB5944B1FA5}">
      <dsp:nvSpPr>
        <dsp:cNvPr id="0" name=""/>
        <dsp:cNvSpPr/>
      </dsp:nvSpPr>
      <dsp:spPr>
        <a:xfrm>
          <a:off x="4856286" y="1424731"/>
          <a:ext cx="155539" cy="134371"/>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4090420"/>
              <a:satOff val="16393"/>
              <a:lumOff val="3553"/>
              <a:alphaOff val="0"/>
            </a:schemeClr>
          </a:solidFill>
          <a:prstDash val="solid"/>
        </a:ln>
        <a:effectLst/>
      </dsp:spPr>
      <dsp:style>
        <a:lnRef idx="2">
          <a:scrgbClr r="0" g="0" b="0"/>
        </a:lnRef>
        <a:fillRef idx="1">
          <a:scrgbClr r="0" g="0" b="0"/>
        </a:fillRef>
        <a:effectRef idx="0">
          <a:scrgbClr r="0" g="0" b="0"/>
        </a:effectRef>
        <a:fontRef idx="minor"/>
      </dsp:style>
    </dsp:sp>
    <dsp:sp modelId="{1EC43197-CBF7-4736-ADB2-C17A2AFF5434}">
      <dsp:nvSpPr>
        <dsp:cNvPr id="0" name=""/>
        <dsp:cNvSpPr/>
      </dsp:nvSpPr>
      <dsp:spPr>
        <a:xfrm>
          <a:off x="4596231" y="136499"/>
          <a:ext cx="1335664" cy="1146491"/>
        </a:xfrm>
        <a:prstGeom prst="hexagon">
          <a:avLst>
            <a:gd name="adj" fmla="val 25000"/>
            <a:gd name="vf" fmla="val 115470"/>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0" bIns="30480" numCol="1" spcCol="1270" anchor="ctr" anchorCtr="0">
          <a:noAutofit/>
        </a:bodyPr>
        <a:lstStyle/>
        <a:p>
          <a:pPr lvl="0" algn="ctr" defTabSz="1066800">
            <a:lnSpc>
              <a:spcPct val="90000"/>
            </a:lnSpc>
            <a:spcBef>
              <a:spcPct val="0"/>
            </a:spcBef>
            <a:spcAft>
              <a:spcPct val="35000"/>
            </a:spcAft>
          </a:pPr>
          <a:r>
            <a:rPr lang="en-US" sz="2400" kern="1200" spc="-150" dirty="0" err="1" smtClean="0">
              <a:solidFill>
                <a:srgbClr val="7030A0"/>
              </a:solidFill>
              <a:latin typeface="Kalpurush" pitchFamily="2" charset="0"/>
              <a:cs typeface="Kalpurush" pitchFamily="2" charset="0"/>
            </a:rPr>
            <a:t>বিষয়ঃ</a:t>
          </a:r>
          <a:r>
            <a:rPr lang="en-US" sz="2400" kern="1200" spc="-150" dirty="0" smtClean="0">
              <a:solidFill>
                <a:srgbClr val="7030A0"/>
              </a:solidFill>
              <a:latin typeface="Kalpurush" pitchFamily="2" charset="0"/>
              <a:cs typeface="Kalpurush" pitchFamily="2" charset="0"/>
            </a:rPr>
            <a:t> </a:t>
          </a:r>
          <a:r>
            <a:rPr lang="en-US" sz="2400" kern="1200" spc="-150" dirty="0" err="1" smtClean="0">
              <a:solidFill>
                <a:srgbClr val="7030A0"/>
              </a:solidFill>
              <a:latin typeface="Kalpurush" pitchFamily="2" charset="0"/>
              <a:cs typeface="Kalpurush" pitchFamily="2" charset="0"/>
            </a:rPr>
            <a:t>বাঙলা</a:t>
          </a:r>
          <a:endParaRPr lang="en-US" sz="2400" kern="1200" spc="-150" dirty="0" smtClean="0">
            <a:solidFill>
              <a:srgbClr val="7030A0"/>
            </a:solidFill>
            <a:latin typeface="Kalpurush" pitchFamily="2" charset="0"/>
            <a:cs typeface="Kalpurush" pitchFamily="2" charset="0"/>
          </a:endParaRPr>
        </a:p>
      </dsp:txBody>
      <dsp:txXfrm>
        <a:off x="4803077" y="314049"/>
        <a:ext cx="921972" cy="791391"/>
      </dsp:txXfrm>
    </dsp:sp>
    <dsp:sp modelId="{7A0C4789-1E91-410F-8351-983D0B2D3A2B}">
      <dsp:nvSpPr>
        <dsp:cNvPr id="0" name=""/>
        <dsp:cNvSpPr/>
      </dsp:nvSpPr>
      <dsp:spPr>
        <a:xfrm>
          <a:off x="5751667" y="650578"/>
          <a:ext cx="155539" cy="134371"/>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4674765"/>
              <a:satOff val="18735"/>
              <a:lumOff val="4060"/>
              <a:alphaOff val="0"/>
            </a:schemeClr>
          </a:solidFill>
          <a:prstDash val="solid"/>
        </a:ln>
        <a:effectLst/>
      </dsp:spPr>
      <dsp:style>
        <a:lnRef idx="2">
          <a:scrgbClr r="0" g="0" b="0"/>
        </a:lnRef>
        <a:fillRef idx="1">
          <a:scrgbClr r="0" g="0" b="0"/>
        </a:fillRef>
        <a:effectRef idx="0">
          <a:scrgbClr r="0" g="0" b="0"/>
        </a:effectRef>
        <a:fontRef idx="minor"/>
      </dsp:style>
    </dsp:sp>
    <dsp:sp modelId="{C0F206E5-C3F3-4775-9199-BE279CDE4E46}">
      <dsp:nvSpPr>
        <dsp:cNvPr id="0" name=""/>
        <dsp:cNvSpPr/>
      </dsp:nvSpPr>
      <dsp:spPr>
        <a:xfrm>
          <a:off x="6893935" y="1374611"/>
          <a:ext cx="1335664" cy="1146491"/>
        </a:xfrm>
        <a:prstGeom prst="hexagon">
          <a:avLst>
            <a:gd name="adj" fmla="val 25000"/>
            <a:gd name="vf" fmla="val 115470"/>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24000" r="-24000"/>
          </a:stretch>
        </a:blip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F981B320-D817-4EBA-BB36-BFA87F17143B}">
      <dsp:nvSpPr>
        <dsp:cNvPr id="0" name=""/>
        <dsp:cNvSpPr/>
      </dsp:nvSpPr>
      <dsp:spPr>
        <a:xfrm>
          <a:off x="6011722" y="801854"/>
          <a:ext cx="155539" cy="134371"/>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5259111"/>
              <a:satOff val="21076"/>
              <a:lumOff val="4568"/>
              <a:alphaOff val="0"/>
            </a:schemeClr>
          </a:solidFill>
          <a:prstDash val="solid"/>
        </a:ln>
        <a:effectLst/>
      </dsp:spPr>
      <dsp:style>
        <a:lnRef idx="2">
          <a:scrgbClr r="0" g="0" b="0"/>
        </a:lnRef>
        <a:fillRef idx="1">
          <a:scrgbClr r="0" g="0" b="0"/>
        </a:fillRef>
        <a:effectRef idx="0">
          <a:scrgbClr r="0" g="0" b="0"/>
        </a:effectRef>
        <a:fontRef idx="minor"/>
      </dsp:style>
    </dsp:sp>
    <dsp:sp modelId="{C086FE0D-8F74-4C07-8152-0CDEAEB746C5}">
      <dsp:nvSpPr>
        <dsp:cNvPr id="0" name=""/>
        <dsp:cNvSpPr/>
      </dsp:nvSpPr>
      <dsp:spPr>
        <a:xfrm>
          <a:off x="5745906" y="2041973"/>
          <a:ext cx="1335664" cy="1146491"/>
        </a:xfrm>
        <a:prstGeom prst="hexagon">
          <a:avLst>
            <a:gd name="adj" fmla="val 25000"/>
            <a:gd name="vf" fmla="val 115470"/>
          </a:avLst>
        </a:prstGeom>
        <a:solidFill>
          <a:schemeClr val="accent5">
            <a:hueOff val="-6208672"/>
            <a:satOff val="24882"/>
            <a:lumOff val="5392"/>
            <a:alphaOff val="0"/>
          </a:schemeClr>
        </a:solidFill>
        <a:ln w="25400" cap="flat" cmpd="sng" algn="ctr">
          <a:solidFill>
            <a:schemeClr val="accent5">
              <a:hueOff val="-6208672"/>
              <a:satOff val="24882"/>
              <a:lumOff val="539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0" bIns="30480" numCol="1" spcCol="1270" anchor="ctr" anchorCtr="0">
          <a:noAutofit/>
        </a:bodyPr>
        <a:lstStyle/>
        <a:p>
          <a:pPr lvl="0" algn="ctr" defTabSz="1066800">
            <a:lnSpc>
              <a:spcPct val="90000"/>
            </a:lnSpc>
            <a:spcBef>
              <a:spcPct val="0"/>
            </a:spcBef>
            <a:spcAft>
              <a:spcPct val="35000"/>
            </a:spcAft>
          </a:pPr>
          <a:r>
            <a:rPr lang="en-US" sz="2400" kern="1200" spc="-150" dirty="0" err="1" smtClean="0">
              <a:solidFill>
                <a:srgbClr val="7030A0"/>
              </a:solidFill>
              <a:latin typeface="Kalpurush" pitchFamily="2" charset="0"/>
              <a:cs typeface="Kalpurush" pitchFamily="2" charset="0"/>
            </a:rPr>
            <a:t>মোট</a:t>
          </a:r>
          <a:r>
            <a:rPr lang="en-US" sz="2400" kern="1200" spc="-150" dirty="0" smtClean="0">
              <a:solidFill>
                <a:srgbClr val="7030A0"/>
              </a:solidFill>
              <a:latin typeface="Kalpurush" pitchFamily="2" charset="0"/>
              <a:cs typeface="Kalpurush" pitchFamily="2" charset="0"/>
            </a:rPr>
            <a:t> </a:t>
          </a:r>
          <a:r>
            <a:rPr lang="en-US" sz="2400" kern="1200" spc="-150" dirty="0" err="1" smtClean="0">
              <a:solidFill>
                <a:srgbClr val="7030A0"/>
              </a:solidFill>
              <a:latin typeface="Kalpurush" pitchFamily="2" charset="0"/>
              <a:cs typeface="Kalpurush" pitchFamily="2" charset="0"/>
            </a:rPr>
            <a:t>শিক্ষার্থীঃ</a:t>
          </a:r>
          <a:r>
            <a:rPr lang="en-US" sz="2400" kern="1200" spc="-150" dirty="0" smtClean="0">
              <a:solidFill>
                <a:srgbClr val="7030A0"/>
              </a:solidFill>
              <a:latin typeface="Kalpurush" pitchFamily="2" charset="0"/>
              <a:cs typeface="Kalpurush" pitchFamily="2" charset="0"/>
            </a:rPr>
            <a:t> ০০০</a:t>
          </a:r>
        </a:p>
      </dsp:txBody>
      <dsp:txXfrm>
        <a:off x="5952752" y="2219523"/>
        <a:ext cx="921972" cy="791391"/>
      </dsp:txXfrm>
    </dsp:sp>
    <dsp:sp modelId="{D5DF5157-74C8-4189-BC1C-3A514AA514A2}">
      <dsp:nvSpPr>
        <dsp:cNvPr id="0" name=""/>
        <dsp:cNvSpPr/>
      </dsp:nvSpPr>
      <dsp:spPr>
        <a:xfrm>
          <a:off x="6010076" y="3046291"/>
          <a:ext cx="155539" cy="134371"/>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5843457"/>
              <a:satOff val="23418"/>
              <a:lumOff val="5075"/>
              <a:alphaOff val="0"/>
            </a:schemeClr>
          </a:solidFill>
          <a:prstDash val="solid"/>
        </a:ln>
        <a:effectLst/>
      </dsp:spPr>
      <dsp:style>
        <a:lnRef idx="2">
          <a:scrgbClr r="0" g="0" b="0"/>
        </a:lnRef>
        <a:fillRef idx="1">
          <a:scrgbClr r="0" g="0" b="0"/>
        </a:fillRef>
        <a:effectRef idx="0">
          <a:scrgbClr r="0" g="0" b="0"/>
        </a:effectRef>
        <a:fontRef idx="minor"/>
      </dsp:style>
    </dsp:sp>
    <dsp:sp modelId="{A2804707-90D9-4D24-AB6C-152A3BE130E2}">
      <dsp:nvSpPr>
        <dsp:cNvPr id="0" name=""/>
        <dsp:cNvSpPr/>
      </dsp:nvSpPr>
      <dsp:spPr>
        <a:xfrm>
          <a:off x="1447804" y="2066929"/>
          <a:ext cx="1335664" cy="1146491"/>
        </a:xfrm>
        <a:prstGeom prst="hexagon">
          <a:avLst>
            <a:gd name="adj" fmla="val 25000"/>
            <a:gd name="vf" fmla="val 115470"/>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46000" r="-46000"/>
          </a:stretch>
        </a:blipFill>
        <a:ln w="25400" cap="flat" cmpd="sng" algn="ctr">
          <a:solidFill>
            <a:schemeClr val="accent5">
              <a:hueOff val="-6208672"/>
              <a:satOff val="24882"/>
              <a:lumOff val="5392"/>
              <a:alphaOff val="0"/>
            </a:schemeClr>
          </a:solidFill>
          <a:prstDash val="solid"/>
        </a:ln>
        <a:effectLst/>
      </dsp:spPr>
      <dsp:style>
        <a:lnRef idx="2">
          <a:scrgbClr r="0" g="0" b="0"/>
        </a:lnRef>
        <a:fillRef idx="1">
          <a:scrgbClr r="0" g="0" b="0"/>
        </a:fillRef>
        <a:effectRef idx="0">
          <a:scrgbClr r="0" g="0" b="0"/>
        </a:effectRef>
        <a:fontRef idx="minor"/>
      </dsp:style>
    </dsp:sp>
    <dsp:sp modelId="{25EA2AE8-935B-4FF3-B84B-DA34EFE3A411}">
      <dsp:nvSpPr>
        <dsp:cNvPr id="0" name=""/>
        <dsp:cNvSpPr/>
      </dsp:nvSpPr>
      <dsp:spPr>
        <a:xfrm>
          <a:off x="5762365" y="3172860"/>
          <a:ext cx="155539" cy="134371"/>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6427803"/>
              <a:satOff val="25760"/>
              <a:lumOff val="5583"/>
              <a:alphaOff val="0"/>
            </a:schemeClr>
          </a:solidFill>
          <a:prstDash val="solid"/>
        </a:ln>
        <a:effectLst/>
      </dsp:spPr>
      <dsp:style>
        <a:lnRef idx="2">
          <a:scrgbClr r="0" g="0" b="0"/>
        </a:lnRef>
        <a:fillRef idx="1">
          <a:scrgbClr r="0" g="0" b="0"/>
        </a:fillRef>
        <a:effectRef idx="0">
          <a:scrgbClr r="0" g="0" b="0"/>
        </a:effectRef>
        <a:fontRef idx="minor"/>
      </dsp:style>
    </dsp:sp>
    <dsp:sp modelId="{8217566D-15F4-4EAA-843A-2CDDA0E21A9E}">
      <dsp:nvSpPr>
        <dsp:cNvPr id="0" name=""/>
        <dsp:cNvSpPr/>
      </dsp:nvSpPr>
      <dsp:spPr>
        <a:xfrm>
          <a:off x="5671845" y="3209478"/>
          <a:ext cx="1335664" cy="1146491"/>
        </a:xfrm>
        <a:prstGeom prst="hexagon">
          <a:avLst>
            <a:gd name="adj" fmla="val 25000"/>
            <a:gd name="vf" fmla="val 115470"/>
          </a:avLst>
        </a:prstGeom>
        <a:solidFill>
          <a:schemeClr val="accent5">
            <a:hueOff val="-7450407"/>
            <a:satOff val="29858"/>
            <a:lumOff val="6471"/>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0" bIns="30480" numCol="1" spcCol="1270" anchor="ctr" anchorCtr="0">
          <a:noAutofit/>
        </a:bodyPr>
        <a:lstStyle/>
        <a:p>
          <a:pPr lvl="0" algn="ctr" defTabSz="1066800">
            <a:lnSpc>
              <a:spcPct val="90000"/>
            </a:lnSpc>
            <a:spcBef>
              <a:spcPct val="0"/>
            </a:spcBef>
            <a:spcAft>
              <a:spcPct val="35000"/>
            </a:spcAft>
          </a:pPr>
          <a:r>
            <a:rPr lang="en-US" sz="2400" kern="1200" spc="-150" dirty="0" err="1" smtClean="0">
              <a:solidFill>
                <a:srgbClr val="7030A0"/>
              </a:solidFill>
              <a:latin typeface="Kalpurush" pitchFamily="2" charset="0"/>
              <a:cs typeface="Kalpurush" pitchFamily="2" charset="0"/>
            </a:rPr>
            <a:t>উপস্থিত</a:t>
          </a:r>
          <a:r>
            <a:rPr lang="en-US" sz="2400" kern="1200" spc="-150" dirty="0" smtClean="0">
              <a:solidFill>
                <a:srgbClr val="7030A0"/>
              </a:solidFill>
              <a:latin typeface="Kalpurush" pitchFamily="2" charset="0"/>
              <a:cs typeface="Kalpurush" pitchFamily="2" charset="0"/>
            </a:rPr>
            <a:t> </a:t>
          </a:r>
          <a:r>
            <a:rPr lang="en-US" sz="2400" kern="1200" spc="-150" dirty="0" err="1" smtClean="0">
              <a:solidFill>
                <a:srgbClr val="7030A0"/>
              </a:solidFill>
              <a:latin typeface="Kalpurush" pitchFamily="2" charset="0"/>
              <a:cs typeface="Kalpurush" pitchFamily="2" charset="0"/>
            </a:rPr>
            <a:t>শিক্ষার্থীঃ</a:t>
          </a:r>
          <a:r>
            <a:rPr lang="en-US" sz="2400" kern="1200" spc="-150" dirty="0" smtClean="0">
              <a:solidFill>
                <a:srgbClr val="7030A0"/>
              </a:solidFill>
              <a:latin typeface="Kalpurush" pitchFamily="2" charset="0"/>
              <a:cs typeface="Kalpurush" pitchFamily="2" charset="0"/>
            </a:rPr>
            <a:t> ০০০</a:t>
          </a:r>
        </a:p>
      </dsp:txBody>
      <dsp:txXfrm>
        <a:off x="5878691" y="3387028"/>
        <a:ext cx="921972" cy="791391"/>
      </dsp:txXfrm>
    </dsp:sp>
    <dsp:sp modelId="{8B290C0B-E966-41AB-8F44-10ED5B8A3534}">
      <dsp:nvSpPr>
        <dsp:cNvPr id="0" name=""/>
        <dsp:cNvSpPr/>
      </dsp:nvSpPr>
      <dsp:spPr>
        <a:xfrm>
          <a:off x="2362199" y="3557075"/>
          <a:ext cx="155539" cy="134371"/>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7012148"/>
              <a:satOff val="28102"/>
              <a:lumOff val="6090"/>
              <a:alphaOff val="0"/>
            </a:schemeClr>
          </a:solidFill>
          <a:prstDash val="solid"/>
        </a:ln>
        <a:effectLst/>
      </dsp:spPr>
      <dsp:style>
        <a:lnRef idx="2">
          <a:scrgbClr r="0" g="0" b="0"/>
        </a:lnRef>
        <a:fillRef idx="1">
          <a:scrgbClr r="0" g="0" b="0"/>
        </a:fillRef>
        <a:effectRef idx="0">
          <a:scrgbClr r="0" g="0" b="0"/>
        </a:effectRef>
        <a:fontRef idx="minor"/>
      </dsp:style>
    </dsp:sp>
    <dsp:sp modelId="{6818E01C-2CA0-4690-8869-E55C54D14104}">
      <dsp:nvSpPr>
        <dsp:cNvPr id="0" name=""/>
        <dsp:cNvSpPr/>
      </dsp:nvSpPr>
      <dsp:spPr>
        <a:xfrm>
          <a:off x="6513578" y="0"/>
          <a:ext cx="1335664" cy="1146491"/>
        </a:xfrm>
        <a:prstGeom prst="hexagon">
          <a:avLst>
            <a:gd name="adj" fmla="val 25000"/>
            <a:gd name="vf" fmla="val 115470"/>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l="-4000" r="-4000"/>
          </a:stretch>
        </a:blip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dsp:style>
    </dsp:sp>
    <dsp:sp modelId="{7013D069-A358-42C4-B333-91BA072577C5}">
      <dsp:nvSpPr>
        <dsp:cNvPr id="0" name=""/>
        <dsp:cNvSpPr/>
      </dsp:nvSpPr>
      <dsp:spPr>
        <a:xfrm>
          <a:off x="1370030" y="3651695"/>
          <a:ext cx="155539" cy="134371"/>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7596494"/>
              <a:satOff val="30444"/>
              <a:lumOff val="6598"/>
              <a:alphaOff val="0"/>
            </a:schemeClr>
          </a:solidFill>
          <a:prstDash val="solid"/>
        </a:ln>
        <a:effectLst/>
      </dsp:spPr>
      <dsp:style>
        <a:lnRef idx="2">
          <a:scrgbClr r="0" g="0" b="0"/>
        </a:lnRef>
        <a:fillRef idx="1">
          <a:scrgbClr r="0" g="0" b="0"/>
        </a:fillRef>
        <a:effectRef idx="0">
          <a:scrgbClr r="0" g="0" b="0"/>
        </a:effectRef>
        <a:fontRef idx="minor"/>
      </dsp:style>
    </dsp:sp>
    <dsp:sp modelId="{89E44133-98A2-4265-99C7-0F8A5952C347}">
      <dsp:nvSpPr>
        <dsp:cNvPr id="0" name=""/>
        <dsp:cNvSpPr/>
      </dsp:nvSpPr>
      <dsp:spPr>
        <a:xfrm>
          <a:off x="6888998" y="2684355"/>
          <a:ext cx="1335664" cy="1146491"/>
        </a:xfrm>
        <a:prstGeom prst="hexagon">
          <a:avLst>
            <a:gd name="adj" fmla="val 25000"/>
            <a:gd name="vf" fmla="val 115470"/>
          </a:avLst>
        </a:prstGeom>
        <a:solidFill>
          <a:schemeClr val="accent5">
            <a:hueOff val="-8692142"/>
            <a:satOff val="34835"/>
            <a:lumOff val="7549"/>
            <a:alphaOff val="0"/>
          </a:schemeClr>
        </a:solidFill>
        <a:ln w="25400" cap="flat" cmpd="sng" algn="ctr">
          <a:solidFill>
            <a:schemeClr val="accent5">
              <a:hueOff val="-8692142"/>
              <a:satOff val="34835"/>
              <a:lumOff val="754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0" bIns="30480" numCol="1" spcCol="1270" anchor="ctr" anchorCtr="0">
          <a:noAutofit/>
        </a:bodyPr>
        <a:lstStyle/>
        <a:p>
          <a:pPr lvl="0" algn="ctr" defTabSz="1066800">
            <a:lnSpc>
              <a:spcPct val="90000"/>
            </a:lnSpc>
            <a:spcBef>
              <a:spcPct val="0"/>
            </a:spcBef>
            <a:spcAft>
              <a:spcPct val="35000"/>
            </a:spcAft>
          </a:pPr>
          <a:r>
            <a:rPr lang="en-US" sz="2400" kern="1200" spc="-150" dirty="0" err="1" smtClean="0">
              <a:solidFill>
                <a:srgbClr val="7030A0"/>
              </a:solidFill>
              <a:latin typeface="Kalpurush" pitchFamily="2" charset="0"/>
              <a:cs typeface="Kalpurush" pitchFamily="2" charset="0"/>
            </a:rPr>
            <a:t>তারিখঃ</a:t>
          </a:r>
          <a:r>
            <a:rPr lang="en-US" sz="2400" kern="1200" spc="-150" dirty="0" smtClean="0">
              <a:solidFill>
                <a:srgbClr val="7030A0"/>
              </a:solidFill>
              <a:latin typeface="Kalpurush" pitchFamily="2" charset="0"/>
              <a:cs typeface="Kalpurush" pitchFamily="2" charset="0"/>
            </a:rPr>
            <a:t> ০৮/০৭/২০১৯</a:t>
          </a:r>
        </a:p>
      </dsp:txBody>
      <dsp:txXfrm>
        <a:off x="7095844" y="2861905"/>
        <a:ext cx="921972" cy="791391"/>
      </dsp:txXfrm>
    </dsp:sp>
    <dsp:sp modelId="{523FD474-1D24-44DC-BEF7-016662FE0E74}">
      <dsp:nvSpPr>
        <dsp:cNvPr id="0" name=""/>
        <dsp:cNvSpPr/>
      </dsp:nvSpPr>
      <dsp:spPr>
        <a:xfrm>
          <a:off x="7153991" y="3688673"/>
          <a:ext cx="155539" cy="134371"/>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8180839"/>
              <a:satOff val="32786"/>
              <a:lumOff val="7105"/>
              <a:alphaOff val="0"/>
            </a:schemeClr>
          </a:solidFill>
          <a:prstDash val="solid"/>
        </a:ln>
        <a:effectLst/>
      </dsp:spPr>
      <dsp:style>
        <a:lnRef idx="2">
          <a:scrgbClr r="0" g="0" b="0"/>
        </a:lnRef>
        <a:fillRef idx="1">
          <a:scrgbClr r="0" g="0" b="0"/>
        </a:fillRef>
        <a:effectRef idx="0">
          <a:scrgbClr r="0" g="0" b="0"/>
        </a:effectRef>
        <a:fontRef idx="minor"/>
      </dsp:style>
    </dsp:sp>
    <dsp:sp modelId="{ECD5A062-EE36-4561-81B0-403C8163903F}">
      <dsp:nvSpPr>
        <dsp:cNvPr id="0" name=""/>
        <dsp:cNvSpPr/>
      </dsp:nvSpPr>
      <dsp:spPr>
        <a:xfrm>
          <a:off x="3428512" y="3215577"/>
          <a:ext cx="1335664" cy="1146491"/>
        </a:xfrm>
        <a:prstGeom prst="hexagon">
          <a:avLst>
            <a:gd name="adj" fmla="val 25000"/>
            <a:gd name="vf" fmla="val 115470"/>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t="-29000" b="-29000"/>
          </a:stretch>
        </a:blipFill>
        <a:ln w="25400" cap="flat" cmpd="sng" algn="ctr">
          <a:solidFill>
            <a:schemeClr val="accent5">
              <a:hueOff val="-8692142"/>
              <a:satOff val="34835"/>
              <a:lumOff val="7549"/>
              <a:alphaOff val="0"/>
            </a:schemeClr>
          </a:solidFill>
          <a:prstDash val="solid"/>
        </a:ln>
        <a:effectLst/>
      </dsp:spPr>
      <dsp:style>
        <a:lnRef idx="2">
          <a:scrgbClr r="0" g="0" b="0"/>
        </a:lnRef>
        <a:fillRef idx="1">
          <a:scrgbClr r="0" g="0" b="0"/>
        </a:fillRef>
        <a:effectRef idx="0">
          <a:scrgbClr r="0" g="0" b="0"/>
        </a:effectRef>
        <a:fontRef idx="minor"/>
      </dsp:style>
    </dsp:sp>
    <dsp:sp modelId="{F6A94868-4832-407F-8445-5A2E940B840C}">
      <dsp:nvSpPr>
        <dsp:cNvPr id="0" name=""/>
        <dsp:cNvSpPr/>
      </dsp:nvSpPr>
      <dsp:spPr>
        <a:xfrm>
          <a:off x="6906280" y="3815675"/>
          <a:ext cx="155539" cy="134371"/>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8765185"/>
              <a:satOff val="35127"/>
              <a:lumOff val="7613"/>
              <a:alphaOff val="0"/>
            </a:schemeClr>
          </a:solidFill>
          <a:prstDash val="solid"/>
        </a:ln>
        <a:effectLst/>
      </dsp:spPr>
      <dsp:style>
        <a:lnRef idx="2">
          <a:scrgbClr r="0" g="0" b="0"/>
        </a:lnRef>
        <a:fillRef idx="1">
          <a:scrgbClr r="0" g="0" b="0"/>
        </a:fillRef>
        <a:effectRef idx="0">
          <a:scrgbClr r="0" g="0" b="0"/>
        </a:effectRef>
        <a:fontRef idx="minor"/>
      </dsp:style>
    </dsp:sp>
    <dsp:sp modelId="{27B4B83F-AD4C-4C3B-8B79-ABE3D2C629A6}">
      <dsp:nvSpPr>
        <dsp:cNvPr id="0" name=""/>
        <dsp:cNvSpPr/>
      </dsp:nvSpPr>
      <dsp:spPr>
        <a:xfrm>
          <a:off x="5836918" y="851536"/>
          <a:ext cx="1335664" cy="1146491"/>
        </a:xfrm>
        <a:prstGeom prst="hexagon">
          <a:avLst>
            <a:gd name="adj" fmla="val 25000"/>
            <a:gd name="vf" fmla="val 115470"/>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0" bIns="30480" numCol="1" spcCol="1270" anchor="ctr" anchorCtr="0">
          <a:noAutofit/>
        </a:bodyPr>
        <a:lstStyle/>
        <a:p>
          <a:pPr lvl="0" algn="ctr" defTabSz="1066800">
            <a:lnSpc>
              <a:spcPct val="90000"/>
            </a:lnSpc>
            <a:spcBef>
              <a:spcPct val="0"/>
            </a:spcBef>
            <a:spcAft>
              <a:spcPct val="35000"/>
            </a:spcAft>
          </a:pPr>
          <a:r>
            <a:rPr lang="en-US" sz="2400" kern="1200" spc="-150" dirty="0" err="1" smtClean="0">
              <a:solidFill>
                <a:srgbClr val="7030A0"/>
              </a:solidFill>
              <a:latin typeface="Kalpurush" pitchFamily="2" charset="0"/>
              <a:cs typeface="Kalpurush" pitchFamily="2" charset="0"/>
            </a:rPr>
            <a:t>সময়ঃ</a:t>
          </a:r>
          <a:r>
            <a:rPr lang="en-US" sz="2400" kern="1200" spc="-150" dirty="0" smtClean="0">
              <a:solidFill>
                <a:srgbClr val="7030A0"/>
              </a:solidFill>
              <a:latin typeface="Kalpurush" pitchFamily="2" charset="0"/>
              <a:cs typeface="Kalpurush" pitchFamily="2" charset="0"/>
            </a:rPr>
            <a:t> </a:t>
          </a:r>
          <a:r>
            <a:rPr lang="en-US" sz="2400" kern="1200" spc="-150" dirty="0" err="1" smtClean="0">
              <a:solidFill>
                <a:srgbClr val="7030A0"/>
              </a:solidFill>
              <a:latin typeface="Kalpurush" pitchFamily="2" charset="0"/>
              <a:cs typeface="Kalpurush" pitchFamily="2" charset="0"/>
            </a:rPr>
            <a:t>সকাল</a:t>
          </a:r>
          <a:r>
            <a:rPr lang="en-US" sz="2400" kern="1200" spc="-150" dirty="0" smtClean="0">
              <a:solidFill>
                <a:srgbClr val="7030A0"/>
              </a:solidFill>
              <a:latin typeface="Kalpurush" pitchFamily="2" charset="0"/>
              <a:cs typeface="Kalpurush" pitchFamily="2" charset="0"/>
            </a:rPr>
            <a:t> ১১টা </a:t>
          </a:r>
          <a:endParaRPr lang="bn-IN" sz="2400" kern="1200" spc="-150" dirty="0">
            <a:solidFill>
              <a:srgbClr val="7030A0"/>
            </a:solidFill>
            <a:latin typeface="Kalpurush" pitchFamily="2" charset="0"/>
            <a:cs typeface="Kalpurush" pitchFamily="2" charset="0"/>
          </a:endParaRPr>
        </a:p>
      </dsp:txBody>
      <dsp:txXfrm>
        <a:off x="6043764" y="1029086"/>
        <a:ext cx="921972" cy="791391"/>
      </dsp:txXfrm>
    </dsp:sp>
    <dsp:sp modelId="{996C0271-08A2-459A-8F02-C8BB34DAFF53}">
      <dsp:nvSpPr>
        <dsp:cNvPr id="0" name=""/>
        <dsp:cNvSpPr/>
      </dsp:nvSpPr>
      <dsp:spPr>
        <a:xfrm>
          <a:off x="7818119" y="1157288"/>
          <a:ext cx="155539" cy="134371"/>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9349531"/>
              <a:satOff val="37469"/>
              <a:lumOff val="8120"/>
              <a:alphaOff val="0"/>
            </a:schemeClr>
          </a:solidFill>
          <a:prstDash val="solid"/>
        </a:ln>
        <a:effectLst/>
      </dsp:spPr>
      <dsp:style>
        <a:lnRef idx="2">
          <a:scrgbClr r="0" g="0" b="0"/>
        </a:lnRef>
        <a:fillRef idx="1">
          <a:scrgbClr r="0" g="0" b="0"/>
        </a:fillRef>
        <a:effectRef idx="0">
          <a:scrgbClr r="0" g="0" b="0"/>
        </a:effectRef>
        <a:fontRef idx="minor"/>
      </dsp:style>
    </dsp:sp>
    <dsp:sp modelId="{19F91047-EBCB-406D-823E-B6879099AC9A}">
      <dsp:nvSpPr>
        <dsp:cNvPr id="0" name=""/>
        <dsp:cNvSpPr/>
      </dsp:nvSpPr>
      <dsp:spPr>
        <a:xfrm>
          <a:off x="4474300" y="2609027"/>
          <a:ext cx="1335664" cy="1146491"/>
        </a:xfrm>
        <a:prstGeom prst="hexagon">
          <a:avLst>
            <a:gd name="adj" fmla="val 25000"/>
            <a:gd name="vf" fmla="val 115470"/>
          </a:avLst>
        </a:prstGeom>
        <a:blipFill>
          <a:blip xmlns:r="http://schemas.openxmlformats.org/officeDocument/2006/relationships" r:embed="rId11" cstate="print">
            <a:extLst>
              <a:ext uri="{28A0092B-C50C-407E-A947-70E740481C1C}">
                <a14:useLocalDpi xmlns:a14="http://schemas.microsoft.com/office/drawing/2010/main" val="0"/>
              </a:ext>
            </a:extLst>
          </a:blip>
          <a:srcRect/>
          <a:stretch>
            <a:fillRect t="-31000" b="-31000"/>
          </a:stretch>
        </a:blip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443B5E16-3C25-4E16-B020-194E565B4732}">
      <dsp:nvSpPr>
        <dsp:cNvPr id="0" name=""/>
        <dsp:cNvSpPr/>
      </dsp:nvSpPr>
      <dsp:spPr>
        <a:xfrm>
          <a:off x="7818119" y="1421697"/>
          <a:ext cx="155539" cy="134371"/>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58360-2D40-44F1-A123-0B13C5A698ED}">
      <dsp:nvSpPr>
        <dsp:cNvPr id="0" name=""/>
        <dsp:cNvSpPr/>
      </dsp:nvSpPr>
      <dsp:spPr>
        <a:xfrm>
          <a:off x="0" y="0"/>
          <a:ext cx="9144000" cy="5410200"/>
        </a:xfrm>
        <a:prstGeom prst="roundRect">
          <a:avLst>
            <a:gd name="adj" fmla="val 85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4198916" numCol="1" spcCol="1270" anchor="t" anchorCtr="0">
          <a:noAutofit/>
        </a:bodyPr>
        <a:lstStyle/>
        <a:p>
          <a:pPr lvl="0" algn="l" defTabSz="1600200">
            <a:lnSpc>
              <a:spcPct val="90000"/>
            </a:lnSpc>
            <a:spcBef>
              <a:spcPct val="0"/>
            </a:spcBef>
            <a:spcAft>
              <a:spcPct val="35000"/>
            </a:spcAft>
          </a:pPr>
          <a:r>
            <a:rPr lang="bn-IN" sz="3600" kern="1200" dirty="0" smtClean="0">
              <a:solidFill>
                <a:srgbClr val="FFFF00"/>
              </a:solidFill>
              <a:latin typeface="Kalpurush" pitchFamily="2" charset="0"/>
              <a:cs typeface="Kalpurush" pitchFamily="2" charset="0"/>
            </a:rPr>
            <a:t>একাদশ শ্রেণি </a:t>
          </a:r>
          <a:r>
            <a:rPr lang="en-US" sz="3600" kern="1200" dirty="0" smtClean="0">
              <a:solidFill>
                <a:srgbClr val="FFFF00"/>
              </a:solidFill>
              <a:latin typeface="Kalpurush" pitchFamily="2" charset="0"/>
              <a:cs typeface="Kalpurush" pitchFamily="2" charset="0"/>
            </a:rPr>
            <a:t> </a:t>
          </a:r>
          <a:endParaRPr lang="en-US" sz="3600" kern="1200" dirty="0">
            <a:solidFill>
              <a:srgbClr val="FFFF00"/>
            </a:solidFill>
            <a:latin typeface="Kalpurush" pitchFamily="2" charset="0"/>
            <a:cs typeface="Kalpurush" pitchFamily="2" charset="0"/>
          </a:endParaRPr>
        </a:p>
      </dsp:txBody>
      <dsp:txXfrm>
        <a:off x="134690" y="134690"/>
        <a:ext cx="8874620" cy="5140820"/>
      </dsp:txXfrm>
    </dsp:sp>
    <dsp:sp modelId="{C5B2BE94-A3AF-4CDF-BD87-EA45E526278A}">
      <dsp:nvSpPr>
        <dsp:cNvPr id="0" name=""/>
        <dsp:cNvSpPr/>
      </dsp:nvSpPr>
      <dsp:spPr>
        <a:xfrm>
          <a:off x="228600" y="1352550"/>
          <a:ext cx="1371600" cy="235624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vert270" wrap="square" lIns="106680" tIns="106680" rIns="106680" bIns="106680" numCol="1" spcCol="1270" anchor="ctr" anchorCtr="0">
          <a:noAutofit/>
        </a:bodyPr>
        <a:lstStyle/>
        <a:p>
          <a:pPr lvl="0" algn="ctr" defTabSz="1244600">
            <a:lnSpc>
              <a:spcPct val="90000"/>
            </a:lnSpc>
            <a:spcBef>
              <a:spcPct val="0"/>
            </a:spcBef>
            <a:spcAft>
              <a:spcPct val="35000"/>
            </a:spcAft>
          </a:pPr>
          <a:r>
            <a:rPr lang="bn-IN" sz="2800" kern="1200" dirty="0" smtClean="0">
              <a:solidFill>
                <a:srgbClr val="00B050"/>
              </a:solidFill>
              <a:latin typeface="Kalpurush" pitchFamily="2" charset="0"/>
              <a:cs typeface="Kalpurush" pitchFamily="2" charset="0"/>
            </a:rPr>
            <a:t>তারিখঃ ০</a:t>
          </a:r>
          <a:r>
            <a:rPr lang="en-US" sz="2800" kern="1200" dirty="0" smtClean="0">
              <a:solidFill>
                <a:srgbClr val="00B050"/>
              </a:solidFill>
              <a:latin typeface="Kalpurush" pitchFamily="2" charset="0"/>
              <a:cs typeface="Kalpurush" pitchFamily="2" charset="0"/>
            </a:rPr>
            <a:t>৯</a:t>
          </a:r>
          <a:r>
            <a:rPr lang="bn-IN" sz="2800" kern="1200" dirty="0" smtClean="0">
              <a:solidFill>
                <a:srgbClr val="00B050"/>
              </a:solidFill>
              <a:latin typeface="Kalpurush" pitchFamily="2" charset="0"/>
              <a:cs typeface="Kalpurush" pitchFamily="2" charset="0"/>
            </a:rPr>
            <a:t>/০</a:t>
          </a:r>
          <a:r>
            <a:rPr lang="en-US" sz="2800" kern="1200" dirty="0" smtClean="0">
              <a:solidFill>
                <a:srgbClr val="00B050"/>
              </a:solidFill>
              <a:latin typeface="Kalpurush" pitchFamily="2" charset="0"/>
              <a:cs typeface="Kalpurush" pitchFamily="2" charset="0"/>
            </a:rPr>
            <a:t>৭</a:t>
          </a:r>
          <a:r>
            <a:rPr lang="bn-IN" sz="2800" kern="1200" dirty="0" smtClean="0">
              <a:solidFill>
                <a:srgbClr val="00B050"/>
              </a:solidFill>
              <a:latin typeface="Kalpurush" pitchFamily="2" charset="0"/>
              <a:cs typeface="Kalpurush" pitchFamily="2" charset="0"/>
            </a:rPr>
            <a:t>/২০১</a:t>
          </a:r>
          <a:r>
            <a:rPr lang="en-US" sz="2800" kern="1200" dirty="0" smtClean="0">
              <a:solidFill>
                <a:srgbClr val="00B050"/>
              </a:solidFill>
              <a:latin typeface="Kalpurush" pitchFamily="2" charset="0"/>
              <a:cs typeface="Kalpurush" pitchFamily="2" charset="0"/>
            </a:rPr>
            <a:t>৯</a:t>
          </a:r>
          <a:r>
            <a:rPr lang="bn-IN" sz="2800" kern="1200" dirty="0" smtClean="0">
              <a:solidFill>
                <a:srgbClr val="00B050"/>
              </a:solidFill>
              <a:latin typeface="Kalpurush" pitchFamily="2" charset="0"/>
              <a:cs typeface="Kalpurush" pitchFamily="2" charset="0"/>
            </a:rPr>
            <a:t> </a:t>
          </a:r>
          <a:endParaRPr lang="en-US" sz="2800" kern="1200" dirty="0">
            <a:solidFill>
              <a:srgbClr val="00B050"/>
            </a:solidFill>
            <a:latin typeface="Kalpurush" pitchFamily="2" charset="0"/>
            <a:cs typeface="Kalpurush" pitchFamily="2" charset="0"/>
          </a:endParaRPr>
        </a:p>
      </dsp:txBody>
      <dsp:txXfrm>
        <a:off x="270781" y="1394731"/>
        <a:ext cx="1287238" cy="2271881"/>
      </dsp:txXfrm>
    </dsp:sp>
    <dsp:sp modelId="{61D0DB52-9195-4ED0-9CA2-1D6607564BF4}">
      <dsp:nvSpPr>
        <dsp:cNvPr id="0" name=""/>
        <dsp:cNvSpPr/>
      </dsp:nvSpPr>
      <dsp:spPr>
        <a:xfrm>
          <a:off x="228600" y="3758687"/>
          <a:ext cx="1371600" cy="1377646"/>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1986775"/>
              <a:satOff val="7962"/>
              <a:lumOff val="17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bn-IN" sz="2400" kern="1200" dirty="0" smtClean="0">
              <a:solidFill>
                <a:srgbClr val="FF0000"/>
              </a:solidFill>
              <a:latin typeface="Kalpurush" pitchFamily="2" charset="0"/>
              <a:cs typeface="Kalpurush" pitchFamily="2" charset="0"/>
            </a:rPr>
            <a:t>ঘণ্টার ব্যাপ্তিঃ ৫০ মিনিট </a:t>
          </a:r>
          <a:endParaRPr lang="en-US" sz="2400" kern="1200" dirty="0">
            <a:solidFill>
              <a:srgbClr val="FF0000"/>
            </a:solidFill>
            <a:latin typeface="Kalpurush" pitchFamily="2" charset="0"/>
            <a:cs typeface="Kalpurush" pitchFamily="2" charset="0"/>
          </a:endParaRPr>
        </a:p>
      </dsp:txBody>
      <dsp:txXfrm>
        <a:off x="270781" y="3800868"/>
        <a:ext cx="1287238" cy="1293284"/>
      </dsp:txXfrm>
    </dsp:sp>
    <dsp:sp modelId="{B7F231AC-76F9-4ED1-BCF1-104C239A5718}">
      <dsp:nvSpPr>
        <dsp:cNvPr id="0" name=""/>
        <dsp:cNvSpPr/>
      </dsp:nvSpPr>
      <dsp:spPr>
        <a:xfrm>
          <a:off x="1828800" y="1352550"/>
          <a:ext cx="7086600" cy="3787140"/>
        </a:xfrm>
        <a:prstGeom prst="roundRect">
          <a:avLst>
            <a:gd name="adj" fmla="val 105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2404834" numCol="1" spcCol="1270" anchor="t" anchorCtr="0">
          <a:noAutofit/>
        </a:bodyPr>
        <a:lstStyle/>
        <a:p>
          <a:pPr lvl="0" algn="l" defTabSz="1600200">
            <a:lnSpc>
              <a:spcPct val="90000"/>
            </a:lnSpc>
            <a:spcBef>
              <a:spcPct val="0"/>
            </a:spcBef>
            <a:spcAft>
              <a:spcPct val="35000"/>
            </a:spcAft>
          </a:pPr>
          <a:r>
            <a:rPr lang="bn-IN" sz="3600" kern="1200" dirty="0" smtClean="0">
              <a:solidFill>
                <a:srgbClr val="7030A0"/>
              </a:solidFill>
              <a:latin typeface="Kalpurush" pitchFamily="2" charset="0"/>
              <a:cs typeface="Kalpurush" pitchFamily="2" charset="0"/>
            </a:rPr>
            <a:t>পাঠের বিষয়ঃ কবিতা </a:t>
          </a:r>
          <a:endParaRPr lang="en-US" sz="3600" kern="1200" dirty="0">
            <a:solidFill>
              <a:srgbClr val="7030A0"/>
            </a:solidFill>
            <a:latin typeface="Kalpurush" pitchFamily="2" charset="0"/>
            <a:cs typeface="Kalpurush" pitchFamily="2" charset="0"/>
          </a:endParaRPr>
        </a:p>
      </dsp:txBody>
      <dsp:txXfrm>
        <a:off x="1945268" y="1469018"/>
        <a:ext cx="6853664" cy="3554204"/>
      </dsp:txXfrm>
    </dsp:sp>
    <dsp:sp modelId="{BAB5DEED-833A-4B2E-A82A-DEED918F24E5}">
      <dsp:nvSpPr>
        <dsp:cNvPr id="0" name=""/>
        <dsp:cNvSpPr/>
      </dsp:nvSpPr>
      <dsp:spPr>
        <a:xfrm>
          <a:off x="2005965" y="2678049"/>
          <a:ext cx="1417320" cy="1054777"/>
        </a:xfrm>
        <a:prstGeom prst="roundRect">
          <a:avLst>
            <a:gd name="adj" fmla="val 10500"/>
          </a:avLst>
        </a:prstGeom>
        <a:solidFill>
          <a:srgbClr val="FFFF00">
            <a:alpha val="90000"/>
          </a:srgbClr>
        </a:solidFill>
        <a:ln w="25400" cap="flat" cmpd="sng" algn="ctr">
          <a:solidFill>
            <a:schemeClr val="accent5">
              <a:hueOff val="-3973551"/>
              <a:satOff val="15924"/>
              <a:lumOff val="34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bn-IN" sz="2000" kern="1200" dirty="0" smtClean="0">
              <a:solidFill>
                <a:srgbClr val="FF0000"/>
              </a:solidFill>
              <a:latin typeface="Kalpurush" pitchFamily="2" charset="0"/>
              <a:cs typeface="Kalpurush" pitchFamily="2" charset="0"/>
            </a:rPr>
            <a:t>মোট</a:t>
          </a:r>
          <a:r>
            <a:rPr lang="en-US" sz="2000" kern="1200" dirty="0" smtClean="0">
              <a:solidFill>
                <a:srgbClr val="FF0000"/>
              </a:solidFill>
              <a:latin typeface="Kalpurush" pitchFamily="2" charset="0"/>
              <a:cs typeface="Kalpurush" pitchFamily="2" charset="0"/>
            </a:rPr>
            <a:t> </a:t>
          </a:r>
          <a:r>
            <a:rPr lang="bn-IN" sz="2000" kern="1200" dirty="0" smtClean="0">
              <a:solidFill>
                <a:srgbClr val="FF0000"/>
              </a:solidFill>
              <a:latin typeface="Kalpurush" pitchFamily="2" charset="0"/>
              <a:cs typeface="Kalpurush" pitchFamily="2" charset="0"/>
            </a:rPr>
            <a:t>শিক্ষার্থীঃ </a:t>
          </a:r>
          <a:r>
            <a:rPr lang="en-US" sz="2000" kern="1200" dirty="0" smtClean="0">
              <a:solidFill>
                <a:srgbClr val="FF0000"/>
              </a:solidFill>
              <a:latin typeface="Kalpurush" pitchFamily="2" charset="0"/>
              <a:cs typeface="Kalpurush" pitchFamily="2" charset="0"/>
            </a:rPr>
            <a:t>৪২০ </a:t>
          </a:r>
          <a:endParaRPr lang="en-US" sz="2000" kern="1200" dirty="0">
            <a:solidFill>
              <a:srgbClr val="FF0000"/>
            </a:solidFill>
            <a:latin typeface="Kalpurush" pitchFamily="2" charset="0"/>
            <a:cs typeface="Kalpurush" pitchFamily="2" charset="0"/>
          </a:endParaRPr>
        </a:p>
      </dsp:txBody>
      <dsp:txXfrm>
        <a:off x="2038403" y="2710487"/>
        <a:ext cx="1352444" cy="989901"/>
      </dsp:txXfrm>
    </dsp:sp>
    <dsp:sp modelId="{E5E023F8-3232-4487-A166-9B144BC7EE59}">
      <dsp:nvSpPr>
        <dsp:cNvPr id="0" name=""/>
        <dsp:cNvSpPr/>
      </dsp:nvSpPr>
      <dsp:spPr>
        <a:xfrm>
          <a:off x="2005965" y="3799263"/>
          <a:ext cx="1417320" cy="1054777"/>
        </a:xfrm>
        <a:prstGeom prst="roundRect">
          <a:avLst>
            <a:gd name="adj" fmla="val 10500"/>
          </a:avLst>
        </a:prstGeom>
        <a:solidFill>
          <a:srgbClr val="FF0000">
            <a:alpha val="90000"/>
          </a:srgbClr>
        </a:solidFill>
        <a:ln w="25400" cap="flat" cmpd="sng" algn="ctr">
          <a:solidFill>
            <a:schemeClr val="accent5">
              <a:hueOff val="-5960326"/>
              <a:satOff val="23887"/>
              <a:lumOff val="51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bn-IN" sz="2000" kern="1200" dirty="0" smtClean="0">
              <a:solidFill>
                <a:srgbClr val="FFFF00"/>
              </a:solidFill>
              <a:latin typeface="Kalpurush" pitchFamily="2" charset="0"/>
              <a:cs typeface="Kalpurush" pitchFamily="2" charset="0"/>
            </a:rPr>
            <a:t>উপস্থিত শিক্ষার্থীঃ*** </a:t>
          </a:r>
          <a:endParaRPr lang="en-US" sz="2000" kern="1200" dirty="0">
            <a:solidFill>
              <a:srgbClr val="FFFF00"/>
            </a:solidFill>
            <a:latin typeface="Kalpurush" pitchFamily="2" charset="0"/>
            <a:cs typeface="Kalpurush" pitchFamily="2" charset="0"/>
          </a:endParaRPr>
        </a:p>
      </dsp:txBody>
      <dsp:txXfrm>
        <a:off x="2038403" y="3831701"/>
        <a:ext cx="1352444" cy="989901"/>
      </dsp:txXfrm>
    </dsp:sp>
    <dsp:sp modelId="{B17B5009-ED93-4CB1-83DF-0487307B7DF7}">
      <dsp:nvSpPr>
        <dsp:cNvPr id="0" name=""/>
        <dsp:cNvSpPr/>
      </dsp:nvSpPr>
      <dsp:spPr>
        <a:xfrm>
          <a:off x="3611880" y="2705100"/>
          <a:ext cx="5074920" cy="2164080"/>
        </a:xfrm>
        <a:prstGeom prst="roundRect">
          <a:avLst>
            <a:gd name="adj" fmla="val 105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221503" numCol="1" spcCol="1270" anchor="t" anchorCtr="0">
          <a:noAutofit/>
        </a:bodyPr>
        <a:lstStyle/>
        <a:p>
          <a:pPr lvl="0" algn="l" defTabSz="1600200">
            <a:lnSpc>
              <a:spcPct val="90000"/>
            </a:lnSpc>
            <a:spcBef>
              <a:spcPct val="0"/>
            </a:spcBef>
            <a:spcAft>
              <a:spcPct val="35000"/>
            </a:spcAft>
          </a:pPr>
          <a:r>
            <a:rPr lang="bn-IN" sz="3600" kern="1200" dirty="0" smtClean="0">
              <a:solidFill>
                <a:schemeClr val="accent3">
                  <a:lumMod val="50000"/>
                </a:schemeClr>
              </a:solidFill>
              <a:latin typeface="Kalpurush" pitchFamily="2" charset="0"/>
              <a:cs typeface="Kalpurush" pitchFamily="2" charset="0"/>
            </a:rPr>
            <a:t>প্রথম ঘণ্টা </a:t>
          </a:r>
          <a:endParaRPr lang="en-US" sz="3600" kern="1200" dirty="0">
            <a:solidFill>
              <a:schemeClr val="accent3">
                <a:lumMod val="50000"/>
              </a:schemeClr>
            </a:solidFill>
            <a:latin typeface="Kalpurush" pitchFamily="2" charset="0"/>
            <a:cs typeface="Kalpurush" pitchFamily="2" charset="0"/>
          </a:endParaRPr>
        </a:p>
      </dsp:txBody>
      <dsp:txXfrm>
        <a:off x="3678433" y="2771653"/>
        <a:ext cx="4941814" cy="2030974"/>
      </dsp:txXfrm>
    </dsp:sp>
    <dsp:sp modelId="{5D8DFAB0-2AD3-4F93-8564-82A62A993784}">
      <dsp:nvSpPr>
        <dsp:cNvPr id="0" name=""/>
        <dsp:cNvSpPr/>
      </dsp:nvSpPr>
      <dsp:spPr>
        <a:xfrm>
          <a:off x="3738753" y="3678936"/>
          <a:ext cx="2375275" cy="973836"/>
        </a:xfrm>
        <a:prstGeom prst="roundRect">
          <a:avLst>
            <a:gd name="adj" fmla="val 10500"/>
          </a:avLst>
        </a:prstGeom>
        <a:solidFill>
          <a:schemeClr val="tx2">
            <a:lumMod val="20000"/>
            <a:lumOff val="80000"/>
            <a:alpha val="90000"/>
          </a:schemeClr>
        </a:solidFill>
        <a:ln w="25400" cap="flat" cmpd="sng" algn="ctr">
          <a:solidFill>
            <a:schemeClr val="accent5">
              <a:hueOff val="-7947101"/>
              <a:satOff val="31849"/>
              <a:lumOff val="69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bn-IN" sz="2000" kern="1200" dirty="0" smtClean="0">
              <a:solidFill>
                <a:schemeClr val="accent6">
                  <a:lumMod val="50000"/>
                </a:schemeClr>
              </a:solidFill>
              <a:latin typeface="Kalpurush" pitchFamily="2" charset="0"/>
              <a:cs typeface="Kalpurush" pitchFamily="2" charset="0"/>
            </a:rPr>
            <a:t>শুরুর সময়ঃসকাল ১০টা  </a:t>
          </a:r>
          <a:endParaRPr lang="en-US" sz="2000" kern="1200" dirty="0">
            <a:solidFill>
              <a:schemeClr val="accent6">
                <a:lumMod val="50000"/>
              </a:schemeClr>
            </a:solidFill>
            <a:latin typeface="Kalpurush" pitchFamily="2" charset="0"/>
            <a:cs typeface="Kalpurush" pitchFamily="2" charset="0"/>
          </a:endParaRPr>
        </a:p>
      </dsp:txBody>
      <dsp:txXfrm>
        <a:off x="3768702" y="3708885"/>
        <a:ext cx="2315377" cy="913938"/>
      </dsp:txXfrm>
    </dsp:sp>
    <dsp:sp modelId="{651A17A7-4B7B-4A5A-880B-E217ABCC4E4B}">
      <dsp:nvSpPr>
        <dsp:cNvPr id="0" name=""/>
        <dsp:cNvSpPr/>
      </dsp:nvSpPr>
      <dsp:spPr>
        <a:xfrm>
          <a:off x="6181604" y="3678936"/>
          <a:ext cx="2375275" cy="973836"/>
        </a:xfrm>
        <a:prstGeom prst="roundRect">
          <a:avLst>
            <a:gd name="adj" fmla="val 10500"/>
          </a:avLst>
        </a:prstGeom>
        <a:solidFill>
          <a:schemeClr val="accent6">
            <a:lumMod val="40000"/>
            <a:lumOff val="60000"/>
            <a:alpha val="9000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bn-IN" sz="2000" kern="1200" dirty="0" smtClean="0">
              <a:solidFill>
                <a:schemeClr val="tx2">
                  <a:lumMod val="60000"/>
                  <a:lumOff val="40000"/>
                </a:schemeClr>
              </a:solidFill>
              <a:latin typeface="Kalpurush" pitchFamily="2" charset="0"/>
              <a:cs typeface="Kalpurush" pitchFamily="2" charset="0"/>
            </a:rPr>
            <a:t>শেষ সময়ঃ সকাল১০.৫০মিঃ </a:t>
          </a:r>
          <a:endParaRPr lang="en-US" sz="2000" kern="1200" dirty="0">
            <a:solidFill>
              <a:schemeClr val="tx2">
                <a:lumMod val="60000"/>
                <a:lumOff val="40000"/>
              </a:schemeClr>
            </a:solidFill>
            <a:latin typeface="Kalpurush" pitchFamily="2" charset="0"/>
            <a:cs typeface="Kalpurush" pitchFamily="2" charset="0"/>
          </a:endParaRPr>
        </a:p>
      </dsp:txBody>
      <dsp:txXfrm>
        <a:off x="6211553" y="3708885"/>
        <a:ext cx="2315377" cy="9139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B69F2-CA98-46C9-B0C0-F52252B85DC8}">
      <dsp:nvSpPr>
        <dsp:cNvPr id="0" name=""/>
        <dsp:cNvSpPr/>
      </dsp:nvSpPr>
      <dsp:spPr>
        <a:xfrm rot="10800000">
          <a:off x="1742672" y="725"/>
          <a:ext cx="6334125" cy="588940"/>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707" tIns="91440" rIns="170688" bIns="91440" numCol="1" spcCol="1270" anchor="ctr" anchorCtr="0">
          <a:noAutofit/>
        </a:bodyPr>
        <a:lstStyle/>
        <a:p>
          <a:pPr lvl="0" algn="ctr" defTabSz="1066800" rtl="0">
            <a:lnSpc>
              <a:spcPct val="90000"/>
            </a:lnSpc>
            <a:spcBef>
              <a:spcPct val="0"/>
            </a:spcBef>
            <a:spcAft>
              <a:spcPct val="35000"/>
            </a:spcAft>
          </a:pPr>
          <a:r>
            <a:rPr lang="bn-IN" sz="2400" kern="1200" dirty="0" smtClean="0">
              <a:latin typeface="NikoshBAN" pitchFamily="2" charset="0"/>
              <a:cs typeface="NikoshBAN" pitchFamily="2" charset="0"/>
            </a:rPr>
            <a:t>অরিন্দম= অরি(শত্রু)কে দমন করে যে।মেঘনাদ।  </a:t>
          </a:r>
          <a:endParaRPr lang="en-US" sz="2400" kern="1200" dirty="0">
            <a:latin typeface="NikoshBAN" pitchFamily="2" charset="0"/>
            <a:cs typeface="NikoshBAN" pitchFamily="2" charset="0"/>
          </a:endParaRPr>
        </a:p>
      </dsp:txBody>
      <dsp:txXfrm rot="10800000">
        <a:off x="1889907" y="725"/>
        <a:ext cx="6186890" cy="588940"/>
      </dsp:txXfrm>
    </dsp:sp>
    <dsp:sp modelId="{99DC3BBA-2189-4D0C-80BC-851D143FFE54}">
      <dsp:nvSpPr>
        <dsp:cNvPr id="0" name=""/>
        <dsp:cNvSpPr/>
      </dsp:nvSpPr>
      <dsp:spPr>
        <a:xfrm>
          <a:off x="1448202" y="725"/>
          <a:ext cx="588940" cy="58894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5000" r="-4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FF6070-8B64-4A6F-84D5-61C7F7AA95CB}">
      <dsp:nvSpPr>
        <dsp:cNvPr id="0" name=""/>
        <dsp:cNvSpPr/>
      </dsp:nvSpPr>
      <dsp:spPr>
        <a:xfrm rot="10800000">
          <a:off x="1742672" y="765469"/>
          <a:ext cx="6334125" cy="588940"/>
        </a:xfrm>
        <a:prstGeom prst="homePlate">
          <a:avLst/>
        </a:prstGeom>
        <a:solidFill>
          <a:schemeClr val="accent5">
            <a:hueOff val="-1419125"/>
            <a:satOff val="5687"/>
            <a:lumOff val="12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707" tIns="91440" rIns="170688" bIns="91440" numCol="1" spcCol="1270" anchor="ctr" anchorCtr="0">
          <a:noAutofit/>
        </a:bodyPr>
        <a:lstStyle/>
        <a:p>
          <a:pPr lvl="0" algn="ctr" defTabSz="1066800" rtl="0">
            <a:lnSpc>
              <a:spcPct val="90000"/>
            </a:lnSpc>
            <a:spcBef>
              <a:spcPct val="0"/>
            </a:spcBef>
            <a:spcAft>
              <a:spcPct val="35000"/>
            </a:spcAft>
          </a:pPr>
          <a:r>
            <a:rPr lang="bn-IN" sz="2400" kern="1200" dirty="0" smtClean="0">
              <a:latin typeface="NikoshBAN" pitchFamily="2" charset="0"/>
              <a:cs typeface="NikoshBAN" pitchFamily="2" charset="0"/>
            </a:rPr>
            <a:t>পশিল= প্রবেশ করল। </a:t>
          </a:r>
          <a:endParaRPr lang="en-US" sz="2400" kern="1200" dirty="0">
            <a:latin typeface="NikoshBAN" pitchFamily="2" charset="0"/>
            <a:cs typeface="NikoshBAN" pitchFamily="2" charset="0"/>
          </a:endParaRPr>
        </a:p>
      </dsp:txBody>
      <dsp:txXfrm rot="10800000">
        <a:off x="1889907" y="765469"/>
        <a:ext cx="6186890" cy="588940"/>
      </dsp:txXfrm>
    </dsp:sp>
    <dsp:sp modelId="{7724473B-EAAA-47BC-AAC3-C103BA3A9CB0}">
      <dsp:nvSpPr>
        <dsp:cNvPr id="0" name=""/>
        <dsp:cNvSpPr/>
      </dsp:nvSpPr>
      <dsp:spPr>
        <a:xfrm>
          <a:off x="1448202" y="765469"/>
          <a:ext cx="588940" cy="588940"/>
        </a:xfrm>
        <a:prstGeom prst="ellipse">
          <a:avLst/>
        </a:prstGeom>
        <a:solidFill>
          <a:schemeClr val="accent5">
            <a:tint val="50000"/>
            <a:hueOff val="-1526052"/>
            <a:satOff val="6802"/>
            <a:lumOff val="6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2726D0-5DAA-49C0-88FC-1C256DC3A1FB}">
      <dsp:nvSpPr>
        <dsp:cNvPr id="0" name=""/>
        <dsp:cNvSpPr/>
      </dsp:nvSpPr>
      <dsp:spPr>
        <a:xfrm rot="10800000">
          <a:off x="1742672" y="1530213"/>
          <a:ext cx="6334125" cy="588940"/>
        </a:xfrm>
        <a:prstGeom prst="homePlate">
          <a:avLst/>
        </a:prstGeom>
        <a:solidFill>
          <a:schemeClr val="accent5">
            <a:hueOff val="-2838251"/>
            <a:satOff val="11375"/>
            <a:lumOff val="24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707" tIns="91440" rIns="170688" bIns="91440" numCol="1" spcCol="1270" anchor="ctr" anchorCtr="0">
          <a:noAutofit/>
        </a:bodyPr>
        <a:lstStyle/>
        <a:p>
          <a:pPr lvl="0" algn="ctr" defTabSz="1066800" rtl="0">
            <a:lnSpc>
              <a:spcPct val="90000"/>
            </a:lnSpc>
            <a:spcBef>
              <a:spcPct val="0"/>
            </a:spcBef>
            <a:spcAft>
              <a:spcPct val="35000"/>
            </a:spcAft>
          </a:pPr>
          <a:r>
            <a:rPr lang="bn-IN" sz="2400" kern="1200" dirty="0" smtClean="0">
              <a:latin typeface="NikoshBAN" pitchFamily="2" charset="0"/>
              <a:cs typeface="NikoshBAN" pitchFamily="2" charset="0"/>
            </a:rPr>
            <a:t>রক্ষঃপুরে= রাক্ষসদের পুরীতে। নিকুম্ভিলায়।</a:t>
          </a:r>
          <a:endParaRPr lang="en-US" sz="2400" kern="1200" dirty="0">
            <a:latin typeface="NikoshBAN" pitchFamily="2" charset="0"/>
            <a:cs typeface="NikoshBAN" pitchFamily="2" charset="0"/>
          </a:endParaRPr>
        </a:p>
      </dsp:txBody>
      <dsp:txXfrm rot="10800000">
        <a:off x="1889907" y="1530213"/>
        <a:ext cx="6186890" cy="588940"/>
      </dsp:txXfrm>
    </dsp:sp>
    <dsp:sp modelId="{B7905834-E049-43B0-BEE7-0736BB011809}">
      <dsp:nvSpPr>
        <dsp:cNvPr id="0" name=""/>
        <dsp:cNvSpPr/>
      </dsp:nvSpPr>
      <dsp:spPr>
        <a:xfrm>
          <a:off x="1448202" y="1530213"/>
          <a:ext cx="588940" cy="58894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4000" b="-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1D9FFC-9932-4B15-929F-D9DD679725CA}">
      <dsp:nvSpPr>
        <dsp:cNvPr id="0" name=""/>
        <dsp:cNvSpPr/>
      </dsp:nvSpPr>
      <dsp:spPr>
        <a:xfrm rot="10800000">
          <a:off x="1742672" y="2294957"/>
          <a:ext cx="6334125" cy="588940"/>
        </a:xfrm>
        <a:prstGeom prst="homePlate">
          <a:avLst/>
        </a:prstGeom>
        <a:solidFill>
          <a:schemeClr val="accent5">
            <a:hueOff val="-4257376"/>
            <a:satOff val="17062"/>
            <a:lumOff val="36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707" tIns="91440" rIns="170688" bIns="91440" numCol="1" spcCol="1270" anchor="ctr" anchorCtr="0">
          <a:noAutofit/>
        </a:bodyPr>
        <a:lstStyle/>
        <a:p>
          <a:pPr lvl="0" algn="ctr" defTabSz="1066800" rtl="0">
            <a:lnSpc>
              <a:spcPct val="90000"/>
            </a:lnSpc>
            <a:spcBef>
              <a:spcPct val="0"/>
            </a:spcBef>
            <a:spcAft>
              <a:spcPct val="35000"/>
            </a:spcAft>
          </a:pPr>
          <a:r>
            <a:rPr lang="bn-IN" sz="2400" kern="1200" dirty="0" smtClean="0">
              <a:latin typeface="NikoshBAN" pitchFamily="2" charset="0"/>
              <a:cs typeface="NikoshBAN" pitchFamily="2" charset="0"/>
            </a:rPr>
            <a:t>তাত= পিতা। পিতৃব্য অর্থে। </a:t>
          </a:r>
          <a:endParaRPr lang="en-US" sz="2400" kern="1200" dirty="0">
            <a:latin typeface="NikoshBAN" pitchFamily="2" charset="0"/>
            <a:cs typeface="NikoshBAN" pitchFamily="2" charset="0"/>
          </a:endParaRPr>
        </a:p>
      </dsp:txBody>
      <dsp:txXfrm rot="10800000">
        <a:off x="1889907" y="2294957"/>
        <a:ext cx="6186890" cy="588940"/>
      </dsp:txXfrm>
    </dsp:sp>
    <dsp:sp modelId="{B7C7DF51-F16A-4495-818B-8CBCE9ABDD12}">
      <dsp:nvSpPr>
        <dsp:cNvPr id="0" name=""/>
        <dsp:cNvSpPr/>
      </dsp:nvSpPr>
      <dsp:spPr>
        <a:xfrm>
          <a:off x="1448202" y="2294957"/>
          <a:ext cx="588940" cy="588940"/>
        </a:xfrm>
        <a:prstGeom prst="ellipse">
          <a:avLst/>
        </a:prstGeom>
        <a:solidFill>
          <a:schemeClr val="accent5">
            <a:tint val="50000"/>
            <a:hueOff val="-4578157"/>
            <a:satOff val="20407"/>
            <a:lumOff val="180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ADD9F9-8752-43F7-934C-CEC406C10705}">
      <dsp:nvSpPr>
        <dsp:cNvPr id="0" name=""/>
        <dsp:cNvSpPr/>
      </dsp:nvSpPr>
      <dsp:spPr>
        <a:xfrm rot="10800000">
          <a:off x="1742672" y="3059701"/>
          <a:ext cx="6334125" cy="588940"/>
        </a:xfrm>
        <a:prstGeom prst="homePlate">
          <a:avLst/>
        </a:prstGeom>
        <a:solidFill>
          <a:schemeClr val="accent5">
            <a:hueOff val="-5676501"/>
            <a:satOff val="22749"/>
            <a:lumOff val="49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707" tIns="91440" rIns="170688" bIns="91440" numCol="1" spcCol="1270" anchor="ctr" anchorCtr="0">
          <a:noAutofit/>
        </a:bodyPr>
        <a:lstStyle/>
        <a:p>
          <a:pPr lvl="0" algn="ctr" defTabSz="1066800" rtl="0">
            <a:lnSpc>
              <a:spcPct val="90000"/>
            </a:lnSpc>
            <a:spcBef>
              <a:spcPct val="0"/>
            </a:spcBef>
            <a:spcAft>
              <a:spcPct val="35000"/>
            </a:spcAft>
          </a:pPr>
          <a:r>
            <a:rPr lang="bn-IN" sz="2400" kern="1200" dirty="0" smtClean="0">
              <a:latin typeface="NikoshBAN" pitchFamily="2" charset="0"/>
              <a:cs typeface="NikoshBAN" pitchFamily="2" charset="0"/>
            </a:rPr>
            <a:t>শুলীশম্ভুনিভ= শূলপাণি মহাদেবের মতো।</a:t>
          </a:r>
          <a:endParaRPr lang="en-US" sz="2400" kern="1200" dirty="0">
            <a:latin typeface="NikoshBAN" pitchFamily="2" charset="0"/>
            <a:cs typeface="NikoshBAN" pitchFamily="2" charset="0"/>
          </a:endParaRPr>
        </a:p>
      </dsp:txBody>
      <dsp:txXfrm rot="10800000">
        <a:off x="1889907" y="3059701"/>
        <a:ext cx="6186890" cy="588940"/>
      </dsp:txXfrm>
    </dsp:sp>
    <dsp:sp modelId="{E242ABE2-4196-4744-AB74-88ABD7DD4E03}">
      <dsp:nvSpPr>
        <dsp:cNvPr id="0" name=""/>
        <dsp:cNvSpPr/>
      </dsp:nvSpPr>
      <dsp:spPr>
        <a:xfrm>
          <a:off x="1448202" y="3059701"/>
          <a:ext cx="588940" cy="58894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000" b="-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69D179-EF07-48C9-80F4-7DE2C3772B14}">
      <dsp:nvSpPr>
        <dsp:cNvPr id="0" name=""/>
        <dsp:cNvSpPr/>
      </dsp:nvSpPr>
      <dsp:spPr>
        <a:xfrm rot="10800000">
          <a:off x="1742672" y="3824445"/>
          <a:ext cx="6334125" cy="588940"/>
        </a:xfrm>
        <a:prstGeom prst="homePlate">
          <a:avLst/>
        </a:prstGeom>
        <a:solidFill>
          <a:schemeClr val="accent5">
            <a:hueOff val="-7095626"/>
            <a:satOff val="28436"/>
            <a:lumOff val="61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707" tIns="91440" rIns="170688" bIns="91440" numCol="1" spcCol="1270" anchor="ctr" anchorCtr="0">
          <a:noAutofit/>
        </a:bodyPr>
        <a:lstStyle/>
        <a:p>
          <a:pPr lvl="0" algn="ctr" defTabSz="1066800" rtl="0">
            <a:lnSpc>
              <a:spcPct val="90000"/>
            </a:lnSpc>
            <a:spcBef>
              <a:spcPct val="0"/>
            </a:spcBef>
            <a:spcAft>
              <a:spcPct val="35000"/>
            </a:spcAft>
          </a:pPr>
          <a:r>
            <a:rPr lang="bn-IN" sz="2400" kern="1200" smtClean="0">
              <a:latin typeface="NikoshBAN" pitchFamily="2" charset="0"/>
              <a:cs typeface="NikoshBAN" pitchFamily="2" charset="0"/>
            </a:rPr>
            <a:t>ভঞ্জিব আহবে= যুদ্ধদ্বারা বিনষ্ট। </a:t>
          </a:r>
          <a:endParaRPr lang="en-US" sz="2400" kern="1200">
            <a:latin typeface="NikoshBAN" pitchFamily="2" charset="0"/>
            <a:cs typeface="NikoshBAN" pitchFamily="2" charset="0"/>
          </a:endParaRPr>
        </a:p>
      </dsp:txBody>
      <dsp:txXfrm rot="10800000">
        <a:off x="1889907" y="3824445"/>
        <a:ext cx="6186890" cy="588940"/>
      </dsp:txXfrm>
    </dsp:sp>
    <dsp:sp modelId="{719AE8B9-CDD7-4BF2-908A-D009E4DEAA7D}">
      <dsp:nvSpPr>
        <dsp:cNvPr id="0" name=""/>
        <dsp:cNvSpPr/>
      </dsp:nvSpPr>
      <dsp:spPr>
        <a:xfrm>
          <a:off x="1448202" y="3824445"/>
          <a:ext cx="588940" cy="588940"/>
        </a:xfrm>
        <a:prstGeom prst="ellipse">
          <a:avLst/>
        </a:prstGeom>
        <a:solidFill>
          <a:schemeClr val="accent5">
            <a:tint val="50000"/>
            <a:hueOff val="-7630261"/>
            <a:satOff val="34012"/>
            <a:lumOff val="30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492E96-051A-4B7F-B355-30DD3ADB134D}">
      <dsp:nvSpPr>
        <dsp:cNvPr id="0" name=""/>
        <dsp:cNvSpPr/>
      </dsp:nvSpPr>
      <dsp:spPr>
        <a:xfrm rot="10800000">
          <a:off x="1742672" y="4589189"/>
          <a:ext cx="6334125" cy="588940"/>
        </a:xfrm>
        <a:prstGeom prst="homePlate">
          <a:avLst/>
        </a:prstGeom>
        <a:solidFill>
          <a:schemeClr val="accent5">
            <a:hueOff val="-8514751"/>
            <a:satOff val="34124"/>
            <a:lumOff val="73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707" tIns="91440" rIns="170688" bIns="91440" numCol="1" spcCol="1270" anchor="ctr" anchorCtr="0">
          <a:noAutofit/>
        </a:bodyPr>
        <a:lstStyle/>
        <a:p>
          <a:pPr lvl="0" algn="ctr" defTabSz="1066800" rtl="0">
            <a:lnSpc>
              <a:spcPct val="90000"/>
            </a:lnSpc>
            <a:spcBef>
              <a:spcPct val="0"/>
            </a:spcBef>
            <a:spcAft>
              <a:spcPct val="35000"/>
            </a:spcAft>
          </a:pPr>
          <a:r>
            <a:rPr lang="bn-IN" sz="2400" kern="1200" dirty="0" smtClean="0">
              <a:latin typeface="NikoshBAN" pitchFamily="2" charset="0"/>
              <a:cs typeface="NikoshBAN" pitchFamily="2" charset="0"/>
            </a:rPr>
            <a:t>শমনভবনে= যমালয়ে।  </a:t>
          </a:r>
          <a:endParaRPr lang="en-US" sz="2400" kern="1200" dirty="0">
            <a:latin typeface="NikoshBAN" pitchFamily="2" charset="0"/>
            <a:cs typeface="NikoshBAN" pitchFamily="2" charset="0"/>
          </a:endParaRPr>
        </a:p>
      </dsp:txBody>
      <dsp:txXfrm rot="10800000">
        <a:off x="1889907" y="4589189"/>
        <a:ext cx="6186890" cy="588940"/>
      </dsp:txXfrm>
    </dsp:sp>
    <dsp:sp modelId="{3A6C89C7-362A-4669-995B-9653C7DC046F}">
      <dsp:nvSpPr>
        <dsp:cNvPr id="0" name=""/>
        <dsp:cNvSpPr/>
      </dsp:nvSpPr>
      <dsp:spPr>
        <a:xfrm>
          <a:off x="1448202" y="4589189"/>
          <a:ext cx="588940" cy="588940"/>
        </a:xfrm>
        <a:prstGeom prst="ellipse">
          <a:avLst/>
        </a:prstGeom>
        <a:solidFill>
          <a:schemeClr val="accent5">
            <a:tint val="50000"/>
            <a:hueOff val="-9156313"/>
            <a:satOff val="40815"/>
            <a:lumOff val="36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3AAB21-664F-42C4-9CBF-74632ED734C4}">
      <dsp:nvSpPr>
        <dsp:cNvPr id="0" name=""/>
        <dsp:cNvSpPr/>
      </dsp:nvSpPr>
      <dsp:spPr>
        <a:xfrm rot="10800000">
          <a:off x="1742672" y="5353933"/>
          <a:ext cx="6334125" cy="588940"/>
        </a:xfrm>
        <a:prstGeom prst="homePlat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707" tIns="91440" rIns="170688" bIns="91440" numCol="1" spcCol="1270" anchor="ctr" anchorCtr="0">
          <a:noAutofit/>
        </a:bodyPr>
        <a:lstStyle/>
        <a:p>
          <a:pPr lvl="0" algn="ctr" defTabSz="1066800" rtl="0">
            <a:lnSpc>
              <a:spcPct val="90000"/>
            </a:lnSpc>
            <a:spcBef>
              <a:spcPct val="0"/>
            </a:spcBef>
            <a:spcAft>
              <a:spcPct val="35000"/>
            </a:spcAft>
          </a:pPr>
          <a:r>
            <a:rPr lang="bn-IN" sz="2400" kern="1200" dirty="0" smtClean="0">
              <a:latin typeface="NikoshBAN" pitchFamily="2" charset="0"/>
              <a:cs typeface="NikoshBAN" pitchFamily="2" charset="0"/>
            </a:rPr>
            <a:t>আহবে= যুদ্ধে</a:t>
          </a:r>
          <a:r>
            <a:rPr lang="bn-IN" sz="1600" kern="1200" dirty="0" smtClean="0"/>
            <a:t>। </a:t>
          </a:r>
          <a:endParaRPr lang="en-US" sz="1600" kern="1200" dirty="0"/>
        </a:p>
      </dsp:txBody>
      <dsp:txXfrm rot="10800000">
        <a:off x="1889907" y="5353933"/>
        <a:ext cx="6186890" cy="588940"/>
      </dsp:txXfrm>
    </dsp:sp>
    <dsp:sp modelId="{F53985C6-609C-48CC-927F-71E880AE7AAA}">
      <dsp:nvSpPr>
        <dsp:cNvPr id="0" name=""/>
        <dsp:cNvSpPr/>
      </dsp:nvSpPr>
      <dsp:spPr>
        <a:xfrm>
          <a:off x="1448202" y="5353933"/>
          <a:ext cx="588940" cy="588940"/>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1000" r="-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70CF4-8D82-4EBC-BDBD-60C8E462628A}">
      <dsp:nvSpPr>
        <dsp:cNvPr id="0" name=""/>
        <dsp:cNvSpPr/>
      </dsp:nvSpPr>
      <dsp:spPr>
        <a:xfrm>
          <a:off x="3700" y="0"/>
          <a:ext cx="1112862" cy="579120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bn-IN" sz="2000" kern="1200" smtClean="0">
              <a:latin typeface="NikoshBAN" pitchFamily="2" charset="0"/>
              <a:cs typeface="NikoshBAN" pitchFamily="2" charset="0"/>
            </a:rPr>
            <a:t>ধীমান= জ্ঞানী </a:t>
          </a:r>
          <a:endParaRPr lang="en-US" sz="2000" kern="1200" dirty="0">
            <a:latin typeface="NikoshBAN" pitchFamily="2" charset="0"/>
            <a:cs typeface="NikoshBAN" pitchFamily="2" charset="0"/>
          </a:endParaRPr>
        </a:p>
      </dsp:txBody>
      <dsp:txXfrm>
        <a:off x="3700" y="2316480"/>
        <a:ext cx="1112862" cy="2316480"/>
      </dsp:txXfrm>
    </dsp:sp>
    <dsp:sp modelId="{83E2AA40-47C8-4F9D-9D00-ED5C3B6B3D23}">
      <dsp:nvSpPr>
        <dsp:cNvPr id="0" name=""/>
        <dsp:cNvSpPr/>
      </dsp:nvSpPr>
      <dsp:spPr>
        <a:xfrm>
          <a:off x="37086" y="347472"/>
          <a:ext cx="1046090" cy="192846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9000" r="-1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9F6FF2-EC59-40D0-8878-08DFE9B61C08}">
      <dsp:nvSpPr>
        <dsp:cNvPr id="0" name=""/>
        <dsp:cNvSpPr/>
      </dsp:nvSpPr>
      <dsp:spPr>
        <a:xfrm>
          <a:off x="1149948" y="0"/>
          <a:ext cx="1112862" cy="5791200"/>
        </a:xfrm>
        <a:prstGeom prst="roundRect">
          <a:avLst>
            <a:gd name="adj" fmla="val 10000"/>
          </a:avLst>
        </a:prstGeom>
        <a:solidFill>
          <a:schemeClr val="accent5">
            <a:hueOff val="-1419125"/>
            <a:satOff val="5687"/>
            <a:lumOff val="12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bn-IN" sz="2000" kern="1200" smtClean="0">
              <a:latin typeface="NikoshBAN" pitchFamily="2" charset="0"/>
              <a:cs typeface="NikoshBAN" pitchFamily="2" charset="0"/>
            </a:rPr>
            <a:t>রাঘব= রঘুবংশের সন্তান। রাম</a:t>
          </a:r>
          <a:endParaRPr lang="en-US" sz="2000" kern="1200" dirty="0">
            <a:latin typeface="NikoshBAN" pitchFamily="2" charset="0"/>
            <a:cs typeface="NikoshBAN" pitchFamily="2" charset="0"/>
          </a:endParaRPr>
        </a:p>
      </dsp:txBody>
      <dsp:txXfrm>
        <a:off x="1149948" y="2316480"/>
        <a:ext cx="1112862" cy="2316480"/>
      </dsp:txXfrm>
    </dsp:sp>
    <dsp:sp modelId="{7054A6FA-42C3-48DE-8038-F9493019CEB9}">
      <dsp:nvSpPr>
        <dsp:cNvPr id="0" name=""/>
        <dsp:cNvSpPr/>
      </dsp:nvSpPr>
      <dsp:spPr>
        <a:xfrm>
          <a:off x="1183334" y="347472"/>
          <a:ext cx="1046090" cy="1928469"/>
        </a:xfrm>
        <a:prstGeom prst="ellipse">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38866" r="866"/>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AC1B0A-C551-4518-8589-EFCC252DD15F}">
      <dsp:nvSpPr>
        <dsp:cNvPr id="0" name=""/>
        <dsp:cNvSpPr/>
      </dsp:nvSpPr>
      <dsp:spPr>
        <a:xfrm>
          <a:off x="2296196" y="0"/>
          <a:ext cx="1112862" cy="5791200"/>
        </a:xfrm>
        <a:prstGeom prst="roundRect">
          <a:avLst>
            <a:gd name="adj" fmla="val 10000"/>
          </a:avLst>
        </a:prstGeom>
        <a:solidFill>
          <a:schemeClr val="accent5">
            <a:hueOff val="-2838251"/>
            <a:satOff val="11375"/>
            <a:lumOff val="24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bn-IN" sz="2000" kern="1200" smtClean="0">
              <a:latin typeface="NikoshBAN" pitchFamily="2" charset="0"/>
              <a:cs typeface="NikoshBAN" pitchFamily="2" charset="0"/>
            </a:rPr>
            <a:t>রাবণি= রাবণের পুত্র</a:t>
          </a:r>
          <a:endParaRPr lang="en-US" sz="2000" kern="1200" dirty="0">
            <a:latin typeface="NikoshBAN" pitchFamily="2" charset="0"/>
            <a:cs typeface="NikoshBAN" pitchFamily="2" charset="0"/>
          </a:endParaRPr>
        </a:p>
      </dsp:txBody>
      <dsp:txXfrm>
        <a:off x="2296196" y="2316480"/>
        <a:ext cx="1112862" cy="2316480"/>
      </dsp:txXfrm>
    </dsp:sp>
    <dsp:sp modelId="{72920A6F-DDED-4595-A28E-972967351B60}">
      <dsp:nvSpPr>
        <dsp:cNvPr id="0" name=""/>
        <dsp:cNvSpPr/>
      </dsp:nvSpPr>
      <dsp:spPr>
        <a:xfrm>
          <a:off x="2286002" y="304794"/>
          <a:ext cx="1046090" cy="1928469"/>
        </a:xfrm>
        <a:prstGeom prst="ellipse">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163084" r="-88916"/>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032600-A40D-4B8D-B8F1-0CDFFB4D3F2B}">
      <dsp:nvSpPr>
        <dsp:cNvPr id="0" name=""/>
        <dsp:cNvSpPr/>
      </dsp:nvSpPr>
      <dsp:spPr>
        <a:xfrm>
          <a:off x="3442444" y="0"/>
          <a:ext cx="1112862" cy="5791200"/>
        </a:xfrm>
        <a:prstGeom prst="roundRect">
          <a:avLst>
            <a:gd name="adj" fmla="val 10000"/>
          </a:avLst>
        </a:prstGeom>
        <a:solidFill>
          <a:schemeClr val="accent5">
            <a:hueOff val="-4257376"/>
            <a:satOff val="17062"/>
            <a:lumOff val="36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bn-IN" sz="2000" kern="1200" smtClean="0">
              <a:latin typeface="NikoshBAN" pitchFamily="2" charset="0"/>
              <a:cs typeface="NikoshBAN" pitchFamily="2" charset="0"/>
            </a:rPr>
            <a:t>বিধু= চাঁদ </a:t>
          </a:r>
          <a:endParaRPr lang="en-US" sz="2000" kern="1200" dirty="0">
            <a:latin typeface="NikoshBAN" pitchFamily="2" charset="0"/>
            <a:cs typeface="NikoshBAN" pitchFamily="2" charset="0"/>
          </a:endParaRPr>
        </a:p>
      </dsp:txBody>
      <dsp:txXfrm>
        <a:off x="3442444" y="2316480"/>
        <a:ext cx="1112862" cy="2316480"/>
      </dsp:txXfrm>
    </dsp:sp>
    <dsp:sp modelId="{34285853-8F5B-4AD4-98A8-E75599CF3FBB}">
      <dsp:nvSpPr>
        <dsp:cNvPr id="0" name=""/>
        <dsp:cNvSpPr/>
      </dsp:nvSpPr>
      <dsp:spPr>
        <a:xfrm>
          <a:off x="3475830" y="347472"/>
          <a:ext cx="1046090" cy="1928469"/>
        </a:xfrm>
        <a:prstGeom prst="ellipse">
          <a:avLst/>
        </a:prstGeom>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12077" t="-718" r="-133923" b="718"/>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EB8729-DBE2-4E14-A9FA-E6D7E7C7B484}">
      <dsp:nvSpPr>
        <dsp:cNvPr id="0" name=""/>
        <dsp:cNvSpPr/>
      </dsp:nvSpPr>
      <dsp:spPr>
        <a:xfrm>
          <a:off x="4588692" y="0"/>
          <a:ext cx="1112862" cy="5791200"/>
        </a:xfrm>
        <a:prstGeom prst="roundRect">
          <a:avLst>
            <a:gd name="adj" fmla="val 10000"/>
          </a:avLst>
        </a:prstGeom>
        <a:solidFill>
          <a:schemeClr val="accent5">
            <a:hueOff val="-5676501"/>
            <a:satOff val="22749"/>
            <a:lumOff val="49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bn-IN" sz="2000" kern="1200" smtClean="0">
              <a:latin typeface="NikoshBAN" pitchFamily="2" charset="0"/>
              <a:cs typeface="NikoshBAN" pitchFamily="2" charset="0"/>
            </a:rPr>
            <a:t>স্থাণু= নিশ্চল</a:t>
          </a:r>
          <a:endParaRPr lang="en-US" sz="2000" kern="1200" dirty="0">
            <a:latin typeface="NikoshBAN" pitchFamily="2" charset="0"/>
            <a:cs typeface="NikoshBAN" pitchFamily="2" charset="0"/>
          </a:endParaRPr>
        </a:p>
      </dsp:txBody>
      <dsp:txXfrm>
        <a:off x="4588692" y="2316480"/>
        <a:ext cx="1112862" cy="2316480"/>
      </dsp:txXfrm>
    </dsp:sp>
    <dsp:sp modelId="{644341D8-2F67-42B1-859F-7ACEFC9EE268}">
      <dsp:nvSpPr>
        <dsp:cNvPr id="0" name=""/>
        <dsp:cNvSpPr/>
      </dsp:nvSpPr>
      <dsp:spPr>
        <a:xfrm>
          <a:off x="4622078" y="347472"/>
          <a:ext cx="1046090" cy="1928469"/>
        </a:xfrm>
        <a:prstGeom prst="ellipse">
          <a:avLst/>
        </a:prstGeom>
        <a:solidFill>
          <a:schemeClr val="accent5">
            <a:tint val="50000"/>
            <a:hueOff val="-6104209"/>
            <a:satOff val="27210"/>
            <a:lumOff val="24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7FAF63-B3C2-4232-8FE5-059A4AB6470D}">
      <dsp:nvSpPr>
        <dsp:cNvPr id="0" name=""/>
        <dsp:cNvSpPr/>
      </dsp:nvSpPr>
      <dsp:spPr>
        <a:xfrm>
          <a:off x="5734941" y="0"/>
          <a:ext cx="1112862" cy="5791200"/>
        </a:xfrm>
        <a:prstGeom prst="roundRect">
          <a:avLst>
            <a:gd name="adj" fmla="val 10000"/>
          </a:avLst>
        </a:prstGeom>
        <a:solidFill>
          <a:schemeClr val="accent5">
            <a:hueOff val="-7095626"/>
            <a:satOff val="28436"/>
            <a:lumOff val="61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bn-IN" sz="2000" kern="1200" smtClean="0">
              <a:latin typeface="NikoshBAN" pitchFamily="2" charset="0"/>
              <a:cs typeface="NikoshBAN" pitchFamily="2" charset="0"/>
            </a:rPr>
            <a:t>মৃগেন্দ্র= সিংহ</a:t>
          </a:r>
          <a:endParaRPr lang="en-US" sz="2000" kern="1200" dirty="0">
            <a:latin typeface="NikoshBAN" pitchFamily="2" charset="0"/>
            <a:cs typeface="NikoshBAN" pitchFamily="2" charset="0"/>
          </a:endParaRPr>
        </a:p>
      </dsp:txBody>
      <dsp:txXfrm>
        <a:off x="5734941" y="2316480"/>
        <a:ext cx="1112862" cy="2316480"/>
      </dsp:txXfrm>
    </dsp:sp>
    <dsp:sp modelId="{07B43B89-7FF5-4616-861F-7C64AF9C8471}">
      <dsp:nvSpPr>
        <dsp:cNvPr id="0" name=""/>
        <dsp:cNvSpPr/>
      </dsp:nvSpPr>
      <dsp:spPr>
        <a:xfrm>
          <a:off x="5768326" y="347472"/>
          <a:ext cx="1046090" cy="1928469"/>
        </a:xfrm>
        <a:prstGeom prst="ellipse">
          <a:avLst/>
        </a:prstGeom>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148491" t="718" r="2491" b="-718"/>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B90C2B-F9A7-4A4E-9180-648578190AEA}">
      <dsp:nvSpPr>
        <dsp:cNvPr id="0" name=""/>
        <dsp:cNvSpPr/>
      </dsp:nvSpPr>
      <dsp:spPr>
        <a:xfrm>
          <a:off x="6881189" y="0"/>
          <a:ext cx="1112862" cy="5791200"/>
        </a:xfrm>
        <a:prstGeom prst="roundRect">
          <a:avLst>
            <a:gd name="adj" fmla="val 10000"/>
          </a:avLst>
        </a:prstGeom>
        <a:solidFill>
          <a:schemeClr val="accent5">
            <a:hueOff val="-8514751"/>
            <a:satOff val="34124"/>
            <a:lumOff val="73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bn-IN" sz="2000" kern="1200" smtClean="0">
              <a:latin typeface="NikoshBAN" pitchFamily="2" charset="0"/>
              <a:cs typeface="NikoshBAN" pitchFamily="2" charset="0"/>
            </a:rPr>
            <a:t>কেশরী= কেশরযুক্ত প্রাণি</a:t>
          </a:r>
          <a:endParaRPr lang="en-US" sz="2000" kern="1200" dirty="0">
            <a:latin typeface="NikoshBAN" pitchFamily="2" charset="0"/>
            <a:cs typeface="NikoshBAN" pitchFamily="2" charset="0"/>
          </a:endParaRPr>
        </a:p>
      </dsp:txBody>
      <dsp:txXfrm>
        <a:off x="6881189" y="2316480"/>
        <a:ext cx="1112862" cy="2316480"/>
      </dsp:txXfrm>
    </dsp:sp>
    <dsp:sp modelId="{5D5E4A74-F217-4E0C-BBB7-FB11D0188B09}">
      <dsp:nvSpPr>
        <dsp:cNvPr id="0" name=""/>
        <dsp:cNvSpPr/>
      </dsp:nvSpPr>
      <dsp:spPr>
        <a:xfrm>
          <a:off x="6914575" y="347472"/>
          <a:ext cx="1046090" cy="1928469"/>
        </a:xfrm>
        <a:prstGeom prst="ellipse">
          <a:avLst/>
        </a:prstGeom>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140545" t="-718" r="-5455" b="718"/>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B7F9DD-49B9-4010-9659-2F872BB1754C}">
      <dsp:nvSpPr>
        <dsp:cNvPr id="0" name=""/>
        <dsp:cNvSpPr/>
      </dsp:nvSpPr>
      <dsp:spPr>
        <a:xfrm>
          <a:off x="8027437" y="0"/>
          <a:ext cx="1112862" cy="5791200"/>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bn-IN" sz="2000" kern="1200" dirty="0" smtClean="0">
              <a:latin typeface="NikoshBAN" pitchFamily="2" charset="0"/>
              <a:cs typeface="NikoshBAN" pitchFamily="2" charset="0"/>
            </a:rPr>
            <a:t>মহারথীপ্রথা= শ্রেষ্ঠ বীরদের আচরণ  </a:t>
          </a:r>
          <a:endParaRPr lang="en-US" sz="2000" kern="1200" dirty="0">
            <a:latin typeface="NikoshBAN" pitchFamily="2" charset="0"/>
            <a:cs typeface="NikoshBAN" pitchFamily="2" charset="0"/>
          </a:endParaRPr>
        </a:p>
      </dsp:txBody>
      <dsp:txXfrm>
        <a:off x="8027437" y="2316480"/>
        <a:ext cx="1112862" cy="2316480"/>
      </dsp:txXfrm>
    </dsp:sp>
    <dsp:sp modelId="{AB3AEDF8-D46E-4153-B6CB-704946F2BD08}">
      <dsp:nvSpPr>
        <dsp:cNvPr id="0" name=""/>
        <dsp:cNvSpPr/>
      </dsp:nvSpPr>
      <dsp:spPr>
        <a:xfrm>
          <a:off x="8060823" y="347472"/>
          <a:ext cx="1046090" cy="1928469"/>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73000" r="-7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A82C22-7BE5-4BDC-AD7B-A049FD0E1DCB}">
      <dsp:nvSpPr>
        <dsp:cNvPr id="0" name=""/>
        <dsp:cNvSpPr/>
      </dsp:nvSpPr>
      <dsp:spPr>
        <a:xfrm>
          <a:off x="365759" y="4632960"/>
          <a:ext cx="8412480" cy="868680"/>
        </a:xfrm>
        <a:prstGeom prst="leftRight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C34D5-53E2-4CF5-B4DD-866A6BFE055C}">
      <dsp:nvSpPr>
        <dsp:cNvPr id="0" name=""/>
        <dsp:cNvSpPr/>
      </dsp:nvSpPr>
      <dsp:spPr>
        <a:xfrm>
          <a:off x="0" y="0"/>
          <a:ext cx="8763000" cy="2400300"/>
        </a:xfrm>
        <a:prstGeom prst="roundRect">
          <a:avLst>
            <a:gd name="adj" fmla="val 1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F2ECBD-BE98-4FA3-84DF-2583E602FF68}">
      <dsp:nvSpPr>
        <dsp:cNvPr id="0" name=""/>
        <dsp:cNvSpPr/>
      </dsp:nvSpPr>
      <dsp:spPr>
        <a:xfrm>
          <a:off x="267414" y="320040"/>
          <a:ext cx="839609" cy="1760220"/>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7875" t="-780" r="-77875" b="78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6F7D67-C9D2-4363-AF5F-F6A2CDCAF302}">
      <dsp:nvSpPr>
        <dsp:cNvPr id="0" name=""/>
        <dsp:cNvSpPr/>
      </dsp:nvSpPr>
      <dsp:spPr>
        <a:xfrm rot="10800000">
          <a:off x="267414" y="2400299"/>
          <a:ext cx="839609" cy="2933700"/>
        </a:xfrm>
        <a:prstGeom prst="round2SameRect">
          <a:avLst>
            <a:gd name="adj1" fmla="val 10500"/>
            <a:gd name="adj2" fmla="val 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rtl="0">
            <a:lnSpc>
              <a:spcPct val="90000"/>
            </a:lnSpc>
            <a:spcBef>
              <a:spcPct val="0"/>
            </a:spcBef>
            <a:spcAft>
              <a:spcPct val="35000"/>
            </a:spcAft>
          </a:pPr>
          <a:r>
            <a:rPr lang="bn-IN" sz="1800" kern="1200" dirty="0" smtClean="0">
              <a:latin typeface="NikoshBAN" pitchFamily="2" charset="0"/>
              <a:cs typeface="NikoshBAN" pitchFamily="2" charset="0"/>
            </a:rPr>
            <a:t>সৌমিত্রি= সুমিত্রার পুত্র। লক্ষণ। </a:t>
          </a:r>
          <a:endParaRPr lang="en-US" sz="1800" kern="1200" dirty="0">
            <a:latin typeface="NikoshBAN" pitchFamily="2" charset="0"/>
            <a:cs typeface="NikoshBAN" pitchFamily="2" charset="0"/>
          </a:endParaRPr>
        </a:p>
      </dsp:txBody>
      <dsp:txXfrm rot="10800000">
        <a:off x="293235" y="2400299"/>
        <a:ext cx="787967" cy="2907879"/>
      </dsp:txXfrm>
    </dsp:sp>
    <dsp:sp modelId="{B905AEF1-08A6-4FA0-B311-96177CB744C4}">
      <dsp:nvSpPr>
        <dsp:cNvPr id="0" name=""/>
        <dsp:cNvSpPr/>
      </dsp:nvSpPr>
      <dsp:spPr>
        <a:xfrm>
          <a:off x="1190984" y="320040"/>
          <a:ext cx="839609" cy="1760220"/>
        </a:xfrm>
        <a:prstGeom prst="roundRect">
          <a:avLst>
            <a:gd name="adj" fmla="val 10000"/>
          </a:avLst>
        </a:prstGeom>
        <a:solidFill>
          <a:schemeClr val="accent5">
            <a:tint val="50000"/>
            <a:hueOff val="-1335296"/>
            <a:satOff val="5952"/>
            <a:lumOff val="5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9D0AF-8BDB-4305-A99C-35BEFA3800C9}">
      <dsp:nvSpPr>
        <dsp:cNvPr id="0" name=""/>
        <dsp:cNvSpPr/>
      </dsp:nvSpPr>
      <dsp:spPr>
        <a:xfrm rot="10800000">
          <a:off x="1190984" y="2400299"/>
          <a:ext cx="839609" cy="2933700"/>
        </a:xfrm>
        <a:prstGeom prst="round2SameRect">
          <a:avLst>
            <a:gd name="adj1" fmla="val 10500"/>
            <a:gd name="adj2" fmla="val 0"/>
          </a:avLst>
        </a:prstGeom>
        <a:solidFill>
          <a:schemeClr val="accent5">
            <a:hueOff val="-1241735"/>
            <a:satOff val="4976"/>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rtl="0">
            <a:lnSpc>
              <a:spcPct val="90000"/>
            </a:lnSpc>
            <a:spcBef>
              <a:spcPct val="0"/>
            </a:spcBef>
            <a:spcAft>
              <a:spcPct val="35000"/>
            </a:spcAft>
          </a:pPr>
          <a:r>
            <a:rPr lang="bn-IN" sz="1800" kern="1200" smtClean="0">
              <a:latin typeface="NikoshBAN" pitchFamily="2" charset="0"/>
              <a:cs typeface="NikoshBAN" pitchFamily="2" charset="0"/>
            </a:rPr>
            <a:t>প্রগলভে= নির্ভীক চিত্তে।</a:t>
          </a:r>
          <a:endParaRPr lang="en-US" sz="1800" kern="1200">
            <a:latin typeface="NikoshBAN" pitchFamily="2" charset="0"/>
            <a:cs typeface="NikoshBAN" pitchFamily="2" charset="0"/>
          </a:endParaRPr>
        </a:p>
      </dsp:txBody>
      <dsp:txXfrm rot="10800000">
        <a:off x="1216805" y="2400299"/>
        <a:ext cx="787967" cy="2907879"/>
      </dsp:txXfrm>
    </dsp:sp>
    <dsp:sp modelId="{1765B2FD-D0CD-483B-8BC3-4AD453094046}">
      <dsp:nvSpPr>
        <dsp:cNvPr id="0" name=""/>
        <dsp:cNvSpPr/>
      </dsp:nvSpPr>
      <dsp:spPr>
        <a:xfrm>
          <a:off x="2114555" y="320040"/>
          <a:ext cx="839609" cy="1760220"/>
        </a:xfrm>
        <a:prstGeom prst="roundRect">
          <a:avLst>
            <a:gd name="adj" fmla="val 10000"/>
          </a:avLst>
        </a:prstGeom>
        <a:solidFill>
          <a:schemeClr val="accent5">
            <a:tint val="50000"/>
            <a:hueOff val="-2670591"/>
            <a:satOff val="11904"/>
            <a:lumOff val="10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CA220B-B868-4586-ABF7-1BC19D4939FE}">
      <dsp:nvSpPr>
        <dsp:cNvPr id="0" name=""/>
        <dsp:cNvSpPr/>
      </dsp:nvSpPr>
      <dsp:spPr>
        <a:xfrm rot="10800000">
          <a:off x="2114555" y="2400299"/>
          <a:ext cx="839609" cy="2933700"/>
        </a:xfrm>
        <a:prstGeom prst="round2SameRect">
          <a:avLst>
            <a:gd name="adj1" fmla="val 10500"/>
            <a:gd name="adj2" fmla="val 0"/>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rtl="0">
            <a:lnSpc>
              <a:spcPct val="90000"/>
            </a:lnSpc>
            <a:spcBef>
              <a:spcPct val="0"/>
            </a:spcBef>
            <a:spcAft>
              <a:spcPct val="35000"/>
            </a:spcAft>
          </a:pPr>
          <a:r>
            <a:rPr lang="bn-IN" sz="1800" kern="1200" smtClean="0">
              <a:latin typeface="NikoshBAN" pitchFamily="2" charset="0"/>
              <a:cs typeface="NikoshBAN" pitchFamily="2" charset="0"/>
            </a:rPr>
            <a:t>মজাইলা= বিপদগ্রস্থ করলে।</a:t>
          </a:r>
          <a:endParaRPr lang="en-US" sz="1800" kern="1200">
            <a:latin typeface="NikoshBAN" pitchFamily="2" charset="0"/>
            <a:cs typeface="NikoshBAN" pitchFamily="2" charset="0"/>
          </a:endParaRPr>
        </a:p>
      </dsp:txBody>
      <dsp:txXfrm rot="10800000">
        <a:off x="2140376" y="2400299"/>
        <a:ext cx="787967" cy="2907879"/>
      </dsp:txXfrm>
    </dsp:sp>
    <dsp:sp modelId="{D7B154FC-A588-449E-BFAA-122C8D41DBC0}">
      <dsp:nvSpPr>
        <dsp:cNvPr id="0" name=""/>
        <dsp:cNvSpPr/>
      </dsp:nvSpPr>
      <dsp:spPr>
        <a:xfrm>
          <a:off x="3038125" y="320040"/>
          <a:ext cx="839609" cy="1760220"/>
        </a:xfrm>
        <a:prstGeom prst="roundRect">
          <a:avLst>
            <a:gd name="adj" fmla="val 10000"/>
          </a:avLst>
        </a:prstGeom>
        <a:solidFill>
          <a:schemeClr val="accent5">
            <a:tint val="50000"/>
            <a:hueOff val="-4005887"/>
            <a:satOff val="17856"/>
            <a:lumOff val="15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3171F7-338C-48AA-BBAD-66022A18509A}">
      <dsp:nvSpPr>
        <dsp:cNvPr id="0" name=""/>
        <dsp:cNvSpPr/>
      </dsp:nvSpPr>
      <dsp:spPr>
        <a:xfrm rot="10800000">
          <a:off x="3038125" y="2400299"/>
          <a:ext cx="839609" cy="2933700"/>
        </a:xfrm>
        <a:prstGeom prst="round2SameRect">
          <a:avLst>
            <a:gd name="adj1" fmla="val 10500"/>
            <a:gd name="adj2" fmla="val 0"/>
          </a:avLst>
        </a:prstGeom>
        <a:solidFill>
          <a:schemeClr val="accent5">
            <a:hueOff val="-3725204"/>
            <a:satOff val="14929"/>
            <a:lumOff val="32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rtl="0">
            <a:lnSpc>
              <a:spcPct val="90000"/>
            </a:lnSpc>
            <a:spcBef>
              <a:spcPct val="0"/>
            </a:spcBef>
            <a:spcAft>
              <a:spcPct val="35000"/>
            </a:spcAft>
          </a:pPr>
          <a:r>
            <a:rPr lang="bn-IN" sz="1800" kern="1200" smtClean="0">
              <a:latin typeface="NikoshBAN" pitchFamily="2" charset="0"/>
              <a:cs typeface="NikoshBAN" pitchFamily="2" charset="0"/>
            </a:rPr>
            <a:t>তেঁই= তজ্জন্য।</a:t>
          </a:r>
          <a:endParaRPr lang="en-US" sz="1800" kern="1200">
            <a:latin typeface="NikoshBAN" pitchFamily="2" charset="0"/>
            <a:cs typeface="NikoshBAN" pitchFamily="2" charset="0"/>
          </a:endParaRPr>
        </a:p>
      </dsp:txBody>
      <dsp:txXfrm rot="10800000">
        <a:off x="3063946" y="2400299"/>
        <a:ext cx="787967" cy="2907879"/>
      </dsp:txXfrm>
    </dsp:sp>
    <dsp:sp modelId="{54187DAC-F717-4B42-87DC-173944B7F826}">
      <dsp:nvSpPr>
        <dsp:cNvPr id="0" name=""/>
        <dsp:cNvSpPr/>
      </dsp:nvSpPr>
      <dsp:spPr>
        <a:xfrm>
          <a:off x="3961695" y="320040"/>
          <a:ext cx="839609" cy="1760220"/>
        </a:xfrm>
        <a:prstGeom prst="roundRect">
          <a:avLst>
            <a:gd name="adj" fmla="val 10000"/>
          </a:avLst>
        </a:prstGeom>
        <a:solidFill>
          <a:schemeClr val="accent5">
            <a:tint val="50000"/>
            <a:hueOff val="-5341183"/>
            <a:satOff val="23809"/>
            <a:lumOff val="21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5B6C5F-0486-4005-B448-BC79917E36F4}">
      <dsp:nvSpPr>
        <dsp:cNvPr id="0" name=""/>
        <dsp:cNvSpPr/>
      </dsp:nvSpPr>
      <dsp:spPr>
        <a:xfrm rot="10800000">
          <a:off x="3961695" y="2400299"/>
          <a:ext cx="839609" cy="2933700"/>
        </a:xfrm>
        <a:prstGeom prst="round2SameRect">
          <a:avLst>
            <a:gd name="adj1" fmla="val 10500"/>
            <a:gd name="adj2" fmla="val 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rtl="0">
            <a:lnSpc>
              <a:spcPct val="90000"/>
            </a:lnSpc>
            <a:spcBef>
              <a:spcPct val="0"/>
            </a:spcBef>
            <a:spcAft>
              <a:spcPct val="35000"/>
            </a:spcAft>
          </a:pPr>
          <a:r>
            <a:rPr lang="bn-IN" sz="1800" kern="1200" smtClean="0">
              <a:latin typeface="NikoshBAN" pitchFamily="2" charset="0"/>
              <a:cs typeface="NikoshBAN" pitchFamily="2" charset="0"/>
            </a:rPr>
            <a:t>রুষিলা=রাগন্বিত হলো।</a:t>
          </a:r>
          <a:endParaRPr lang="en-US" sz="1800" kern="1200">
            <a:latin typeface="NikoshBAN" pitchFamily="2" charset="0"/>
            <a:cs typeface="NikoshBAN" pitchFamily="2" charset="0"/>
          </a:endParaRPr>
        </a:p>
      </dsp:txBody>
      <dsp:txXfrm rot="10800000">
        <a:off x="3987516" y="2400299"/>
        <a:ext cx="787967" cy="2907879"/>
      </dsp:txXfrm>
    </dsp:sp>
    <dsp:sp modelId="{FEF75F3F-142D-443D-BDF7-A64E4EDF607E}">
      <dsp:nvSpPr>
        <dsp:cNvPr id="0" name=""/>
        <dsp:cNvSpPr/>
      </dsp:nvSpPr>
      <dsp:spPr>
        <a:xfrm>
          <a:off x="4885265" y="320040"/>
          <a:ext cx="839609" cy="1760220"/>
        </a:xfrm>
        <a:prstGeom prst="roundRect">
          <a:avLst>
            <a:gd name="adj" fmla="val 1000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80433" t="4680" r="-99567" b="-468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191BE5-77E1-4150-A53B-BD34A8AC51F4}">
      <dsp:nvSpPr>
        <dsp:cNvPr id="0" name=""/>
        <dsp:cNvSpPr/>
      </dsp:nvSpPr>
      <dsp:spPr>
        <a:xfrm rot="10800000">
          <a:off x="4885265" y="2400299"/>
          <a:ext cx="839609" cy="2933700"/>
        </a:xfrm>
        <a:prstGeom prst="round2SameRect">
          <a:avLst>
            <a:gd name="adj1" fmla="val 10500"/>
            <a:gd name="adj2" fmla="val 0"/>
          </a:avLst>
        </a:prstGeom>
        <a:solidFill>
          <a:schemeClr val="accent5">
            <a:hueOff val="-6208672"/>
            <a:satOff val="24882"/>
            <a:lumOff val="5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rtl="0">
            <a:lnSpc>
              <a:spcPct val="90000"/>
            </a:lnSpc>
            <a:spcBef>
              <a:spcPct val="0"/>
            </a:spcBef>
            <a:spcAft>
              <a:spcPct val="35000"/>
            </a:spcAft>
          </a:pPr>
          <a:r>
            <a:rPr lang="bn-IN" sz="1800" kern="1200" smtClean="0">
              <a:latin typeface="NikoshBAN" pitchFamily="2" charset="0"/>
              <a:cs typeface="NikoshBAN" pitchFamily="2" charset="0"/>
            </a:rPr>
            <a:t>বাসবত্রাস= বাসবের ত্রাস। মেঘনাদ।</a:t>
          </a:r>
          <a:endParaRPr lang="en-US" sz="1800" kern="1200">
            <a:latin typeface="NikoshBAN" pitchFamily="2" charset="0"/>
            <a:cs typeface="NikoshBAN" pitchFamily="2" charset="0"/>
          </a:endParaRPr>
        </a:p>
      </dsp:txBody>
      <dsp:txXfrm rot="10800000">
        <a:off x="4911086" y="2400299"/>
        <a:ext cx="787967" cy="2907879"/>
      </dsp:txXfrm>
    </dsp:sp>
    <dsp:sp modelId="{64FDD66E-8457-4115-AB3C-6EAC3ED1063D}">
      <dsp:nvSpPr>
        <dsp:cNvPr id="0" name=""/>
        <dsp:cNvSpPr/>
      </dsp:nvSpPr>
      <dsp:spPr>
        <a:xfrm>
          <a:off x="5808835" y="320040"/>
          <a:ext cx="839609" cy="1760220"/>
        </a:xfrm>
        <a:prstGeom prst="roundRect">
          <a:avLst>
            <a:gd name="adj" fmla="val 10000"/>
          </a:avLst>
        </a:prstGeom>
        <a:solidFill>
          <a:schemeClr val="accent5">
            <a:tint val="50000"/>
            <a:hueOff val="-8011774"/>
            <a:satOff val="35713"/>
            <a:lumOff val="31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B1A211-0577-4C92-AF84-2786B0234C4D}">
      <dsp:nvSpPr>
        <dsp:cNvPr id="0" name=""/>
        <dsp:cNvSpPr/>
      </dsp:nvSpPr>
      <dsp:spPr>
        <a:xfrm rot="10800000">
          <a:off x="5808835" y="2400299"/>
          <a:ext cx="839609" cy="2933700"/>
        </a:xfrm>
        <a:prstGeom prst="round2SameRect">
          <a:avLst>
            <a:gd name="adj1" fmla="val 10500"/>
            <a:gd name="adj2" fmla="val 0"/>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rtl="0">
            <a:lnSpc>
              <a:spcPct val="90000"/>
            </a:lnSpc>
            <a:spcBef>
              <a:spcPct val="0"/>
            </a:spcBef>
            <a:spcAft>
              <a:spcPct val="35000"/>
            </a:spcAft>
          </a:pPr>
          <a:r>
            <a:rPr lang="bn-IN" sz="1800" kern="1200" smtClean="0">
              <a:latin typeface="NikoshBAN" pitchFamily="2" charset="0"/>
              <a:cs typeface="NikoshBAN" pitchFamily="2" charset="0"/>
            </a:rPr>
            <a:t>মন্দ্র= শব্দ</a:t>
          </a:r>
          <a:endParaRPr lang="en-US" sz="1800" kern="1200">
            <a:latin typeface="NikoshBAN" pitchFamily="2" charset="0"/>
            <a:cs typeface="NikoshBAN" pitchFamily="2" charset="0"/>
          </a:endParaRPr>
        </a:p>
      </dsp:txBody>
      <dsp:txXfrm rot="10800000">
        <a:off x="5834656" y="2400299"/>
        <a:ext cx="787967" cy="2907879"/>
      </dsp:txXfrm>
    </dsp:sp>
    <dsp:sp modelId="{0CA1A574-D7BA-42FF-8B07-C15CA8686CCF}">
      <dsp:nvSpPr>
        <dsp:cNvPr id="0" name=""/>
        <dsp:cNvSpPr/>
      </dsp:nvSpPr>
      <dsp:spPr>
        <a:xfrm>
          <a:off x="6732405" y="320040"/>
          <a:ext cx="839609" cy="1760220"/>
        </a:xfrm>
        <a:prstGeom prst="roundRect">
          <a:avLst>
            <a:gd name="adj" fmla="val 10000"/>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46890" t="-3120" r="-53110" b="312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31F4A6-579F-48D8-8101-328C213FE21A}">
      <dsp:nvSpPr>
        <dsp:cNvPr id="0" name=""/>
        <dsp:cNvSpPr/>
      </dsp:nvSpPr>
      <dsp:spPr>
        <a:xfrm rot="10800000">
          <a:off x="6732405" y="2400299"/>
          <a:ext cx="839609" cy="2933700"/>
        </a:xfrm>
        <a:prstGeom prst="round2SameRect">
          <a:avLst>
            <a:gd name="adj1" fmla="val 10500"/>
            <a:gd name="adj2" fmla="val 0"/>
          </a:avLst>
        </a:prstGeom>
        <a:solidFill>
          <a:schemeClr val="accent5">
            <a:hueOff val="-8692142"/>
            <a:satOff val="34835"/>
            <a:lumOff val="7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rtl="0">
            <a:lnSpc>
              <a:spcPct val="90000"/>
            </a:lnSpc>
            <a:spcBef>
              <a:spcPct val="0"/>
            </a:spcBef>
            <a:spcAft>
              <a:spcPct val="35000"/>
            </a:spcAft>
          </a:pPr>
          <a:r>
            <a:rPr lang="bn-IN" sz="1800" kern="1200" smtClean="0">
              <a:latin typeface="NikoshBAN" pitchFamily="2" charset="0"/>
              <a:cs typeface="NikoshBAN" pitchFamily="2" charset="0"/>
            </a:rPr>
            <a:t>জীমূতেন্দ্র= মেঘের ডাক।</a:t>
          </a:r>
          <a:endParaRPr lang="en-US" sz="1800" kern="1200">
            <a:latin typeface="NikoshBAN" pitchFamily="2" charset="0"/>
            <a:cs typeface="NikoshBAN" pitchFamily="2" charset="0"/>
          </a:endParaRPr>
        </a:p>
      </dsp:txBody>
      <dsp:txXfrm rot="10800000">
        <a:off x="6758226" y="2400299"/>
        <a:ext cx="787967" cy="2907879"/>
      </dsp:txXfrm>
    </dsp:sp>
    <dsp:sp modelId="{CCEADE03-4208-48F4-9E9D-F34A7D00DBC6}">
      <dsp:nvSpPr>
        <dsp:cNvPr id="0" name=""/>
        <dsp:cNvSpPr/>
      </dsp:nvSpPr>
      <dsp:spPr>
        <a:xfrm>
          <a:off x="7655975" y="320040"/>
          <a:ext cx="839609" cy="1760220"/>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83000" r="-8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43D673-B607-4730-AD0A-1F1C2D400419}">
      <dsp:nvSpPr>
        <dsp:cNvPr id="0" name=""/>
        <dsp:cNvSpPr/>
      </dsp:nvSpPr>
      <dsp:spPr>
        <a:xfrm rot="10800000">
          <a:off x="7655975" y="2400299"/>
          <a:ext cx="839609" cy="2933700"/>
        </a:xfrm>
        <a:prstGeom prst="round2SameRect">
          <a:avLst>
            <a:gd name="adj1" fmla="val 10500"/>
            <a:gd name="adj2" fmla="val 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rtl="0">
            <a:lnSpc>
              <a:spcPct val="90000"/>
            </a:lnSpc>
            <a:spcBef>
              <a:spcPct val="0"/>
            </a:spcBef>
            <a:spcAft>
              <a:spcPct val="35000"/>
            </a:spcAft>
          </a:pPr>
          <a:r>
            <a:rPr lang="bn-IN" sz="1800" kern="1200" dirty="0" smtClean="0">
              <a:latin typeface="NikoshBAN" pitchFamily="2" charset="0"/>
              <a:cs typeface="NikoshBAN" pitchFamily="2" charset="0"/>
            </a:rPr>
            <a:t>বলী= বলবান।    </a:t>
          </a:r>
          <a:endParaRPr lang="en-US" sz="1800" kern="1200" dirty="0">
            <a:latin typeface="NikoshBAN" pitchFamily="2" charset="0"/>
            <a:cs typeface="NikoshBAN" pitchFamily="2" charset="0"/>
          </a:endParaRPr>
        </a:p>
      </dsp:txBody>
      <dsp:txXfrm rot="10800000">
        <a:off x="7681796" y="2400299"/>
        <a:ext cx="787967" cy="2907879"/>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C4E47D-7B1B-4B7B-9C33-543E80E3AB60}" type="datetimeFigureOut">
              <a:rPr lang="en-US" smtClean="0"/>
              <a:t>7/16/19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B7FD85-FFA4-422A-97C0-AFDC8F270F75}" type="slidenum">
              <a:rPr lang="en-US" smtClean="0"/>
              <a:t>‹#›</a:t>
            </a:fld>
            <a:endParaRPr lang="en-US"/>
          </a:p>
        </p:txBody>
      </p:sp>
    </p:spTree>
    <p:extLst>
      <p:ext uri="{BB962C8B-B14F-4D97-AF65-F5344CB8AC3E}">
        <p14:creationId xmlns:p14="http://schemas.microsoft.com/office/powerpoint/2010/main" val="4177279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7FD85-FFA4-422A-97C0-AFDC8F270F75}" type="slidenum">
              <a:rPr lang="en-US" smtClean="0"/>
              <a:t>12</a:t>
            </a:fld>
            <a:endParaRPr lang="en-US"/>
          </a:p>
        </p:txBody>
      </p:sp>
    </p:spTree>
    <p:extLst>
      <p:ext uri="{BB962C8B-B14F-4D97-AF65-F5344CB8AC3E}">
        <p14:creationId xmlns:p14="http://schemas.microsoft.com/office/powerpoint/2010/main" val="1556737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896113-ACC5-4BE5-A3F5-F8196D682BD8}" type="datetimeFigureOut">
              <a:rPr lang="en-US" smtClean="0"/>
              <a:t>7/16/19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82749-C02B-49CE-9CB9-36293115E8B4}" type="slidenum">
              <a:rPr lang="en-US" smtClean="0"/>
              <a:t>‹#›</a:t>
            </a:fld>
            <a:endParaRPr lang="en-US"/>
          </a:p>
        </p:txBody>
      </p:sp>
    </p:spTree>
    <p:extLst>
      <p:ext uri="{BB962C8B-B14F-4D97-AF65-F5344CB8AC3E}">
        <p14:creationId xmlns:p14="http://schemas.microsoft.com/office/powerpoint/2010/main" val="4153999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896113-ACC5-4BE5-A3F5-F8196D682BD8}" type="datetimeFigureOut">
              <a:rPr lang="en-US" smtClean="0"/>
              <a:t>7/16/19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82749-C02B-49CE-9CB9-36293115E8B4}" type="slidenum">
              <a:rPr lang="en-US" smtClean="0"/>
              <a:t>‹#›</a:t>
            </a:fld>
            <a:endParaRPr lang="en-US"/>
          </a:p>
        </p:txBody>
      </p:sp>
    </p:spTree>
    <p:extLst>
      <p:ext uri="{BB962C8B-B14F-4D97-AF65-F5344CB8AC3E}">
        <p14:creationId xmlns:p14="http://schemas.microsoft.com/office/powerpoint/2010/main" val="2905605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896113-ACC5-4BE5-A3F5-F8196D682BD8}" type="datetimeFigureOut">
              <a:rPr lang="en-US" smtClean="0"/>
              <a:t>7/16/19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82749-C02B-49CE-9CB9-36293115E8B4}" type="slidenum">
              <a:rPr lang="en-US" smtClean="0"/>
              <a:t>‹#›</a:t>
            </a:fld>
            <a:endParaRPr lang="en-US"/>
          </a:p>
        </p:txBody>
      </p:sp>
    </p:spTree>
    <p:extLst>
      <p:ext uri="{BB962C8B-B14F-4D97-AF65-F5344CB8AC3E}">
        <p14:creationId xmlns:p14="http://schemas.microsoft.com/office/powerpoint/2010/main" val="1020115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896113-ACC5-4BE5-A3F5-F8196D682BD8}" type="datetimeFigureOut">
              <a:rPr lang="en-US" smtClean="0"/>
              <a:t>7/16/19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82749-C02B-49CE-9CB9-36293115E8B4}" type="slidenum">
              <a:rPr lang="en-US" smtClean="0"/>
              <a:t>‹#›</a:t>
            </a:fld>
            <a:endParaRPr lang="en-US"/>
          </a:p>
        </p:txBody>
      </p:sp>
    </p:spTree>
    <p:extLst>
      <p:ext uri="{BB962C8B-B14F-4D97-AF65-F5344CB8AC3E}">
        <p14:creationId xmlns:p14="http://schemas.microsoft.com/office/powerpoint/2010/main" val="4131755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896113-ACC5-4BE5-A3F5-F8196D682BD8}" type="datetimeFigureOut">
              <a:rPr lang="en-US" smtClean="0"/>
              <a:t>7/16/19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82749-C02B-49CE-9CB9-36293115E8B4}" type="slidenum">
              <a:rPr lang="en-US" smtClean="0"/>
              <a:t>‹#›</a:t>
            </a:fld>
            <a:endParaRPr lang="en-US"/>
          </a:p>
        </p:txBody>
      </p:sp>
    </p:spTree>
    <p:extLst>
      <p:ext uri="{BB962C8B-B14F-4D97-AF65-F5344CB8AC3E}">
        <p14:creationId xmlns:p14="http://schemas.microsoft.com/office/powerpoint/2010/main" val="2556381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896113-ACC5-4BE5-A3F5-F8196D682BD8}" type="datetimeFigureOut">
              <a:rPr lang="en-US" smtClean="0"/>
              <a:t>7/16/19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82749-C02B-49CE-9CB9-36293115E8B4}" type="slidenum">
              <a:rPr lang="en-US" smtClean="0"/>
              <a:t>‹#›</a:t>
            </a:fld>
            <a:endParaRPr lang="en-US"/>
          </a:p>
        </p:txBody>
      </p:sp>
    </p:spTree>
    <p:extLst>
      <p:ext uri="{BB962C8B-B14F-4D97-AF65-F5344CB8AC3E}">
        <p14:creationId xmlns:p14="http://schemas.microsoft.com/office/powerpoint/2010/main" val="1312569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896113-ACC5-4BE5-A3F5-F8196D682BD8}" type="datetimeFigureOut">
              <a:rPr lang="en-US" smtClean="0"/>
              <a:t>7/16/19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A82749-C02B-49CE-9CB9-36293115E8B4}" type="slidenum">
              <a:rPr lang="en-US" smtClean="0"/>
              <a:t>‹#›</a:t>
            </a:fld>
            <a:endParaRPr lang="en-US"/>
          </a:p>
        </p:txBody>
      </p:sp>
    </p:spTree>
    <p:extLst>
      <p:ext uri="{BB962C8B-B14F-4D97-AF65-F5344CB8AC3E}">
        <p14:creationId xmlns:p14="http://schemas.microsoft.com/office/powerpoint/2010/main" val="3031383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896113-ACC5-4BE5-A3F5-F8196D682BD8}" type="datetimeFigureOut">
              <a:rPr lang="en-US" smtClean="0"/>
              <a:t>7/16/19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A82749-C02B-49CE-9CB9-36293115E8B4}" type="slidenum">
              <a:rPr lang="en-US" smtClean="0"/>
              <a:t>‹#›</a:t>
            </a:fld>
            <a:endParaRPr lang="en-US"/>
          </a:p>
        </p:txBody>
      </p:sp>
    </p:spTree>
    <p:extLst>
      <p:ext uri="{BB962C8B-B14F-4D97-AF65-F5344CB8AC3E}">
        <p14:creationId xmlns:p14="http://schemas.microsoft.com/office/powerpoint/2010/main" val="3254276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896113-ACC5-4BE5-A3F5-F8196D682BD8}" type="datetimeFigureOut">
              <a:rPr lang="en-US" smtClean="0"/>
              <a:t>7/16/19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A82749-C02B-49CE-9CB9-36293115E8B4}" type="slidenum">
              <a:rPr lang="en-US" smtClean="0"/>
              <a:t>‹#›</a:t>
            </a:fld>
            <a:endParaRPr lang="en-US"/>
          </a:p>
        </p:txBody>
      </p:sp>
    </p:spTree>
    <p:extLst>
      <p:ext uri="{BB962C8B-B14F-4D97-AF65-F5344CB8AC3E}">
        <p14:creationId xmlns:p14="http://schemas.microsoft.com/office/powerpoint/2010/main" val="1702263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896113-ACC5-4BE5-A3F5-F8196D682BD8}" type="datetimeFigureOut">
              <a:rPr lang="en-US" smtClean="0"/>
              <a:t>7/16/19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82749-C02B-49CE-9CB9-36293115E8B4}" type="slidenum">
              <a:rPr lang="en-US" smtClean="0"/>
              <a:t>‹#›</a:t>
            </a:fld>
            <a:endParaRPr lang="en-US"/>
          </a:p>
        </p:txBody>
      </p:sp>
    </p:spTree>
    <p:extLst>
      <p:ext uri="{BB962C8B-B14F-4D97-AF65-F5344CB8AC3E}">
        <p14:creationId xmlns:p14="http://schemas.microsoft.com/office/powerpoint/2010/main" val="212571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896113-ACC5-4BE5-A3F5-F8196D682BD8}" type="datetimeFigureOut">
              <a:rPr lang="en-US" smtClean="0"/>
              <a:t>7/16/19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82749-C02B-49CE-9CB9-36293115E8B4}" type="slidenum">
              <a:rPr lang="en-US" smtClean="0"/>
              <a:t>‹#›</a:t>
            </a:fld>
            <a:endParaRPr lang="en-US"/>
          </a:p>
        </p:txBody>
      </p:sp>
    </p:spTree>
    <p:extLst>
      <p:ext uri="{BB962C8B-B14F-4D97-AF65-F5344CB8AC3E}">
        <p14:creationId xmlns:p14="http://schemas.microsoft.com/office/powerpoint/2010/main" val="1020174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896113-ACC5-4BE5-A3F5-F8196D682BD8}" type="datetimeFigureOut">
              <a:rPr lang="en-US" smtClean="0"/>
              <a:t>7/16/19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A82749-C02B-49CE-9CB9-36293115E8B4}" type="slidenum">
              <a:rPr lang="en-US" smtClean="0"/>
              <a:t>‹#›</a:t>
            </a:fld>
            <a:endParaRPr lang="en-US"/>
          </a:p>
        </p:txBody>
      </p:sp>
    </p:spTree>
    <p:extLst>
      <p:ext uri="{BB962C8B-B14F-4D97-AF65-F5344CB8AC3E}">
        <p14:creationId xmlns:p14="http://schemas.microsoft.com/office/powerpoint/2010/main" val="13161051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7.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2.jf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jpeg"/><Relationship Id="rId11" Type="http://schemas.openxmlformats.org/officeDocument/2006/relationships/image" Target="../media/image56.jpeg"/><Relationship Id="rId5" Type="http://schemas.openxmlformats.org/officeDocument/2006/relationships/image" Target="../media/image50.jpeg"/><Relationship Id="rId10" Type="http://schemas.openxmlformats.org/officeDocument/2006/relationships/image" Target="../media/image55.jpeg"/><Relationship Id="rId4" Type="http://schemas.openxmlformats.org/officeDocument/2006/relationships/image" Target="../media/image49.jpeg"/><Relationship Id="rId9" Type="http://schemas.openxmlformats.org/officeDocument/2006/relationships/image" Target="../media/image54.jpe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file:///C:\Users\USER\Documents\Content\Meghnad.pptx#-1,3,PowerPoint Presentation" TargetMode="Externa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3.jpg"/><Relationship Id="rId1" Type="http://schemas.openxmlformats.org/officeDocument/2006/relationships/slideLayout" Target="../slideLayouts/slideLayout9.xml"/><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slide" Target="slide8.xml"/><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16.jpg"/><Relationship Id="rId1" Type="http://schemas.openxmlformats.org/officeDocument/2006/relationships/slideLayout" Target="../slideLayouts/slideLayout4.xml"/><Relationship Id="rId5" Type="http://schemas.openxmlformats.org/officeDocument/2006/relationships/image" Target="../media/image17.jpg"/><Relationship Id="rId4" Type="http://schemas.openxmlformats.org/officeDocument/2006/relationships/audio" Target="../media/audio3.wav"/></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8" Type="http://schemas.openxmlformats.org/officeDocument/2006/relationships/image" Target="../media/image24.jpg"/><Relationship Id="rId3" Type="http://schemas.microsoft.com/office/2007/relationships/hdphoto" Target="../media/hdphoto2.wdp"/><Relationship Id="rId7" Type="http://schemas.openxmlformats.org/officeDocument/2006/relationships/image" Target="../media/image23.jp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blipFill dpi="0" rotWithShape="1">
            <a:blip r:embed="rId2">
              <a:extLst>
                <a:ext uri="{28A0092B-C50C-407E-A947-70E740481C1C}">
                  <a14:useLocalDpi xmlns:a14="http://schemas.microsoft.com/office/drawing/2010/main" val="0"/>
                </a:ext>
              </a:extLst>
            </a:blip>
            <a:srcRect/>
            <a:stretch>
              <a:fillRect/>
            </a:stretch>
          </a:blipFill>
        </p:spPr>
        <p:txBody>
          <a:bodyPr>
            <a:prstTxWarp prst="textDeflate">
              <a:avLst/>
            </a:prstTxWarp>
            <a:normAutofit/>
          </a:bodyPr>
          <a:lstStyle/>
          <a:p>
            <a:r>
              <a:rPr lang="bn-IN" sz="6000" dirty="0" smtClean="0">
                <a:solidFill>
                  <a:srgbClr val="FFFF00"/>
                </a:solidFill>
                <a:latin typeface="NikoshBAN" pitchFamily="2" charset="0"/>
                <a:cs typeface="NikoshBAN" pitchFamily="2" charset="0"/>
              </a:rPr>
              <a:t>শুভ সকাল </a:t>
            </a:r>
            <a:endParaRPr lang="en-US" sz="6000" dirty="0">
              <a:solidFill>
                <a:srgbClr val="FFFF00"/>
              </a:solidFill>
              <a:latin typeface="NikoshBAN" pitchFamily="2" charset="0"/>
              <a:cs typeface="NikoshBAN" pitchFamily="2" charset="0"/>
            </a:endParaRP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56" y="1447800"/>
            <a:ext cx="9157856" cy="5402152"/>
          </a:xfrm>
        </p:spPr>
      </p:pic>
    </p:spTree>
    <p:extLst>
      <p:ext uri="{BB962C8B-B14F-4D97-AF65-F5344CB8AC3E}">
        <p14:creationId xmlns:p14="http://schemas.microsoft.com/office/powerpoint/2010/main" val="1142834285"/>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5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9978" t="4848" r="32143" b="5253"/>
          <a:stretch/>
        </p:blipFill>
        <p:spPr>
          <a:xfrm>
            <a:off x="3429000" y="0"/>
            <a:ext cx="1905000" cy="4844142"/>
          </a:xfrm>
          <a:prstGeom prst="rect">
            <a:avLst/>
          </a:prstGeom>
          <a:effectLst>
            <a:softEdge rad="317500"/>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764" y="1524000"/>
            <a:ext cx="1524000" cy="3903325"/>
          </a:xfrm>
          <a:prstGeom prst="rect">
            <a:avLst/>
          </a:prstGeom>
          <a:effectLst>
            <a:softEdge rad="127000"/>
          </a:effectLst>
        </p:spPr>
      </p:pic>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5368" t="16364" r="4654" b="12929"/>
          <a:stretch/>
        </p:blipFill>
        <p:spPr>
          <a:xfrm>
            <a:off x="6629400" y="1209798"/>
            <a:ext cx="2064326" cy="4849091"/>
          </a:xfrm>
          <a:prstGeom prst="rect">
            <a:avLst/>
          </a:prstGeom>
          <a:effectLst>
            <a:softEdge rad="635000"/>
          </a:effectLst>
        </p:spPr>
      </p:pic>
      <p:sp>
        <p:nvSpPr>
          <p:cNvPr id="5" name="Bent Arrow 4"/>
          <p:cNvSpPr/>
          <p:nvPr/>
        </p:nvSpPr>
        <p:spPr>
          <a:xfrm rot="5400000">
            <a:off x="6087762" y="99585"/>
            <a:ext cx="1203222" cy="179305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Bent Arrow 5"/>
          <p:cNvSpPr/>
          <p:nvPr/>
        </p:nvSpPr>
        <p:spPr>
          <a:xfrm rot="16200000" flipH="1">
            <a:off x="1814532" y="-72764"/>
            <a:ext cx="1091184" cy="213775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3567545" y="4588369"/>
            <a:ext cx="2211444" cy="584775"/>
          </a:xfrm>
          <a:prstGeom prst="rect">
            <a:avLst/>
          </a:prstGeom>
          <a:solidFill>
            <a:srgbClr val="00B0F0"/>
          </a:solidFill>
          <a:effectLst>
            <a:softEdge rad="127000"/>
          </a:effectLst>
        </p:spPr>
        <p:txBody>
          <a:bodyPr wrap="square" rtlCol="0">
            <a:spAutoFit/>
          </a:bodyPr>
          <a:lstStyle/>
          <a:p>
            <a:pPr algn="ctr"/>
            <a:r>
              <a:rPr lang="bn-IN" sz="3200" dirty="0" smtClean="0">
                <a:solidFill>
                  <a:schemeClr val="bg1"/>
                </a:solidFill>
                <a:latin typeface="Kalpurush" pitchFamily="2" charset="0"/>
                <a:cs typeface="Kalpurush" pitchFamily="2" charset="0"/>
              </a:rPr>
              <a:t>রাজা রামচন্দ্র </a:t>
            </a:r>
            <a:endParaRPr lang="en-US" sz="3200" dirty="0">
              <a:solidFill>
                <a:schemeClr val="bg1"/>
              </a:solidFill>
              <a:latin typeface="Kalpurush" pitchFamily="2" charset="0"/>
              <a:cs typeface="Kalpurush" pitchFamily="2" charset="0"/>
            </a:endParaRPr>
          </a:p>
        </p:txBody>
      </p:sp>
      <p:sp>
        <p:nvSpPr>
          <p:cNvPr id="8" name="TextBox 7"/>
          <p:cNvSpPr txBox="1"/>
          <p:nvPr/>
        </p:nvSpPr>
        <p:spPr>
          <a:xfrm>
            <a:off x="1905000" y="317382"/>
            <a:ext cx="1524000" cy="954107"/>
          </a:xfrm>
          <a:prstGeom prst="rect">
            <a:avLst/>
          </a:prstGeom>
          <a:noFill/>
        </p:spPr>
        <p:txBody>
          <a:bodyPr wrap="square" rtlCol="0">
            <a:spAutoFit/>
          </a:bodyPr>
          <a:lstStyle/>
          <a:p>
            <a:r>
              <a:rPr lang="bn-IN" sz="2800" dirty="0" smtClean="0">
                <a:solidFill>
                  <a:schemeClr val="bg1"/>
                </a:solidFill>
                <a:latin typeface="Kalpurush" pitchFamily="2" charset="0"/>
                <a:cs typeface="Kalpurush" pitchFamily="2" charset="0"/>
              </a:rPr>
              <a:t>ভাই </a:t>
            </a:r>
            <a:r>
              <a:rPr lang="bn-IN" sz="2800" dirty="0" smtClean="0">
                <a:solidFill>
                  <a:schemeClr val="bg1"/>
                </a:solidFill>
                <a:latin typeface="NikoshBAN" pitchFamily="2" charset="0"/>
                <a:cs typeface="NikoshBAN" pitchFamily="2" charset="0"/>
              </a:rPr>
              <a:t>লক্ষ্মণ</a:t>
            </a:r>
            <a:endParaRPr lang="en-US" sz="2800" dirty="0">
              <a:solidFill>
                <a:schemeClr val="bg1"/>
              </a:solidFill>
              <a:latin typeface="NikoshBAN" pitchFamily="2" charset="0"/>
              <a:cs typeface="NikoshBAN" pitchFamily="2" charset="0"/>
            </a:endParaRPr>
          </a:p>
        </p:txBody>
      </p:sp>
      <p:sp>
        <p:nvSpPr>
          <p:cNvPr id="9" name="TextBox 8"/>
          <p:cNvSpPr txBox="1"/>
          <p:nvPr/>
        </p:nvSpPr>
        <p:spPr>
          <a:xfrm>
            <a:off x="5778989" y="290027"/>
            <a:ext cx="1219200" cy="954107"/>
          </a:xfrm>
          <a:prstGeom prst="rect">
            <a:avLst/>
          </a:prstGeom>
          <a:noFill/>
        </p:spPr>
        <p:txBody>
          <a:bodyPr wrap="square" rtlCol="0">
            <a:spAutoFit/>
          </a:bodyPr>
          <a:lstStyle/>
          <a:p>
            <a:r>
              <a:rPr lang="bn-IN" sz="2800" dirty="0" smtClean="0">
                <a:solidFill>
                  <a:schemeClr val="bg1"/>
                </a:solidFill>
                <a:latin typeface="Kalpurush" pitchFamily="2" charset="0"/>
                <a:cs typeface="Kalpurush" pitchFamily="2" charset="0"/>
              </a:rPr>
              <a:t>স্ত্রী</a:t>
            </a:r>
            <a:r>
              <a:rPr lang="bn-IN" sz="2800" dirty="0" smtClean="0">
                <a:solidFill>
                  <a:schemeClr val="bg1"/>
                </a:solidFill>
                <a:latin typeface="NikoshBAN" pitchFamily="2" charset="0"/>
                <a:cs typeface="NikoshBAN" pitchFamily="2" charset="0"/>
              </a:rPr>
              <a:t> সীতা </a:t>
            </a:r>
            <a:endParaRPr lang="en-US" sz="2800" dirty="0">
              <a:solidFill>
                <a:schemeClr val="bg1"/>
              </a:solidFill>
              <a:latin typeface="NikoshBAN" pitchFamily="2" charset="0"/>
              <a:cs typeface="NikoshBAN" pitchFamily="2" charset="0"/>
            </a:endParaRPr>
          </a:p>
        </p:txBody>
      </p:sp>
      <p:sp>
        <p:nvSpPr>
          <p:cNvPr id="10" name="TextBox 9"/>
          <p:cNvSpPr txBox="1"/>
          <p:nvPr/>
        </p:nvSpPr>
        <p:spPr>
          <a:xfrm>
            <a:off x="498763" y="5134937"/>
            <a:ext cx="1524001" cy="584775"/>
          </a:xfrm>
          <a:prstGeom prst="rect">
            <a:avLst/>
          </a:prstGeom>
          <a:solidFill>
            <a:srgbClr val="00B0F0"/>
          </a:solidFill>
          <a:effectLst>
            <a:softEdge rad="127000"/>
          </a:effectLst>
        </p:spPr>
        <p:txBody>
          <a:bodyPr wrap="square" rtlCol="0">
            <a:spAutoFit/>
          </a:bodyPr>
          <a:lstStyle/>
          <a:p>
            <a:pPr algn="ctr"/>
            <a:r>
              <a:rPr lang="bn-IN" sz="3200" dirty="0" smtClean="0">
                <a:solidFill>
                  <a:schemeClr val="bg1"/>
                </a:solidFill>
                <a:latin typeface="NikoshBAN" pitchFamily="2" charset="0"/>
                <a:cs typeface="NikoshBAN" pitchFamily="2" charset="0"/>
              </a:rPr>
              <a:t> </a:t>
            </a:r>
            <a:r>
              <a:rPr lang="bn-IN" sz="3200" dirty="0" smtClean="0">
                <a:solidFill>
                  <a:srgbClr val="FFFF00"/>
                </a:solidFill>
                <a:latin typeface="Kalpurush" pitchFamily="2" charset="0"/>
                <a:cs typeface="Kalpurush" pitchFamily="2" charset="0"/>
              </a:rPr>
              <a:t>রামানুজ </a:t>
            </a:r>
            <a:endParaRPr lang="en-US" sz="3200" dirty="0">
              <a:solidFill>
                <a:srgbClr val="FFFF00"/>
              </a:solidFill>
              <a:latin typeface="Kalpurush" pitchFamily="2" charset="0"/>
              <a:cs typeface="Kalpurush" pitchFamily="2" charset="0"/>
            </a:endParaRPr>
          </a:p>
        </p:txBody>
      </p:sp>
    </p:spTree>
    <p:extLst>
      <p:ext uri="{BB962C8B-B14F-4D97-AF65-F5344CB8AC3E}">
        <p14:creationId xmlns:p14="http://schemas.microsoft.com/office/powerpoint/2010/main" val="2226874292"/>
      </p:ext>
    </p:extLst>
  </p:cSld>
  <p:clrMapOvr>
    <a:masterClrMapping/>
  </p:clrMapOvr>
  <mc:AlternateContent xmlns:mc="http://schemas.openxmlformats.org/markup-compatibility/2006" xmlns:p14="http://schemas.microsoft.com/office/powerpoint/2010/main">
    <mc:Choice Requires="p14">
      <p:transition spd="slow" p14:dur="3000">
        <p14:shred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8)">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2250" fill="hold"/>
                                        <p:tgtEl>
                                          <p:spTgt spid="4"/>
                                        </p:tgtEl>
                                        <p:attrNameLst>
                                          <p:attrName>ppt_w</p:attrName>
                                        </p:attrNameLst>
                                      </p:cBhvr>
                                      <p:tavLst>
                                        <p:tav tm="0">
                                          <p:val>
                                            <p:fltVal val="0"/>
                                          </p:val>
                                        </p:tav>
                                        <p:tav tm="100000">
                                          <p:val>
                                            <p:strVal val="#ppt_w"/>
                                          </p:val>
                                        </p:tav>
                                      </p:tavLst>
                                    </p:anim>
                                    <p:anim calcmode="lin" valueType="num">
                                      <p:cBhvr>
                                        <p:cTn id="18" dur="2250" fill="hold"/>
                                        <p:tgtEl>
                                          <p:spTgt spid="4"/>
                                        </p:tgtEl>
                                        <p:attrNameLst>
                                          <p:attrName>ppt_h</p:attrName>
                                        </p:attrNameLst>
                                      </p:cBhvr>
                                      <p:tavLst>
                                        <p:tav tm="0">
                                          <p:val>
                                            <p:fltVal val="0"/>
                                          </p:val>
                                        </p:tav>
                                        <p:tav tm="100000">
                                          <p:val>
                                            <p:strVal val="#ppt_h"/>
                                          </p:val>
                                        </p:tav>
                                      </p:tavLst>
                                    </p:anim>
                                    <p:animEffect transition="in" filter="fade">
                                      <p:cBhvr>
                                        <p:cTn id="19" dur="225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2250" fill="hold"/>
                                        <p:tgtEl>
                                          <p:spTgt spid="5"/>
                                        </p:tgtEl>
                                        <p:attrNameLst>
                                          <p:attrName>ppt_w</p:attrName>
                                        </p:attrNameLst>
                                      </p:cBhvr>
                                      <p:tavLst>
                                        <p:tav tm="0">
                                          <p:val>
                                            <p:fltVal val="0"/>
                                          </p:val>
                                        </p:tav>
                                        <p:tav tm="100000">
                                          <p:val>
                                            <p:strVal val="#ppt_w"/>
                                          </p:val>
                                        </p:tav>
                                      </p:tavLst>
                                    </p:anim>
                                    <p:anim calcmode="lin" valueType="num">
                                      <p:cBhvr>
                                        <p:cTn id="25" dur="2250" fill="hold"/>
                                        <p:tgtEl>
                                          <p:spTgt spid="5"/>
                                        </p:tgtEl>
                                        <p:attrNameLst>
                                          <p:attrName>ppt_h</p:attrName>
                                        </p:attrNameLst>
                                      </p:cBhvr>
                                      <p:tavLst>
                                        <p:tav tm="0">
                                          <p:val>
                                            <p:fltVal val="0"/>
                                          </p:val>
                                        </p:tav>
                                        <p:tav tm="100000">
                                          <p:val>
                                            <p:strVal val="#ppt_h"/>
                                          </p:val>
                                        </p:tav>
                                      </p:tavLst>
                                    </p:anim>
                                    <p:anim calcmode="lin" valueType="num">
                                      <p:cBhvr>
                                        <p:cTn id="26" dur="2250" fill="hold"/>
                                        <p:tgtEl>
                                          <p:spTgt spid="5"/>
                                        </p:tgtEl>
                                        <p:attrNameLst>
                                          <p:attrName>style.rotation</p:attrName>
                                        </p:attrNameLst>
                                      </p:cBhvr>
                                      <p:tavLst>
                                        <p:tav tm="0">
                                          <p:val>
                                            <p:fltVal val="90"/>
                                          </p:val>
                                        </p:tav>
                                        <p:tav tm="100000">
                                          <p:val>
                                            <p:fltVal val="0"/>
                                          </p:val>
                                        </p:tav>
                                      </p:tavLst>
                                    </p:anim>
                                    <p:animEffect transition="in" filter="fade">
                                      <p:cBhvr>
                                        <p:cTn id="27" dur="225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2750" fill="hold"/>
                                        <p:tgtEl>
                                          <p:spTgt spid="3"/>
                                        </p:tgtEl>
                                        <p:attrNameLst>
                                          <p:attrName>ppt_w</p:attrName>
                                        </p:attrNameLst>
                                      </p:cBhvr>
                                      <p:tavLst>
                                        <p:tav tm="0">
                                          <p:val>
                                            <p:fltVal val="0"/>
                                          </p:val>
                                        </p:tav>
                                        <p:tav tm="100000">
                                          <p:val>
                                            <p:strVal val="#ppt_w"/>
                                          </p:val>
                                        </p:tav>
                                      </p:tavLst>
                                    </p:anim>
                                    <p:anim calcmode="lin" valueType="num">
                                      <p:cBhvr>
                                        <p:cTn id="33" dur="2750" fill="hold"/>
                                        <p:tgtEl>
                                          <p:spTgt spid="3"/>
                                        </p:tgtEl>
                                        <p:attrNameLst>
                                          <p:attrName>ppt_h</p:attrName>
                                        </p:attrNameLst>
                                      </p:cBhvr>
                                      <p:tavLst>
                                        <p:tav tm="0">
                                          <p:val>
                                            <p:fltVal val="0"/>
                                          </p:val>
                                        </p:tav>
                                        <p:tav tm="100000">
                                          <p:val>
                                            <p:strVal val="#ppt_h"/>
                                          </p:val>
                                        </p:tav>
                                      </p:tavLst>
                                    </p:anim>
                                    <p:animEffect transition="in" filter="fade">
                                      <p:cBhvr>
                                        <p:cTn id="34" dur="275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anim calcmode="lin" valueType="num">
                                      <p:cBhvr>
                                        <p:cTn id="42" dur="500" fill="hold"/>
                                        <p:tgtEl>
                                          <p:spTgt spid="6"/>
                                        </p:tgtEl>
                                        <p:attrNameLst>
                                          <p:attrName>ppt_x</p:attrName>
                                        </p:attrNameLst>
                                      </p:cBhvr>
                                      <p:tavLst>
                                        <p:tav tm="0">
                                          <p:val>
                                            <p:fltVal val="0.5"/>
                                          </p:val>
                                        </p:tav>
                                        <p:tav tm="100000">
                                          <p:val>
                                            <p:strVal val="#ppt_x"/>
                                          </p:val>
                                        </p:tav>
                                      </p:tavLst>
                                    </p:anim>
                                    <p:anim calcmode="lin" valueType="num">
                                      <p:cBhvr>
                                        <p:cTn id="43" dur="5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1"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1750" fill="hold"/>
                                        <p:tgtEl>
                                          <p:spTgt spid="10"/>
                                        </p:tgtEl>
                                        <p:attrNameLst>
                                          <p:attrName>ppt_x</p:attrName>
                                        </p:attrNameLst>
                                      </p:cBhvr>
                                      <p:tavLst>
                                        <p:tav tm="0">
                                          <p:val>
                                            <p:strVal val="#ppt_x"/>
                                          </p:val>
                                        </p:tav>
                                        <p:tav tm="100000">
                                          <p:val>
                                            <p:strVal val="#ppt_x"/>
                                          </p:val>
                                        </p:tav>
                                      </p:tavLst>
                                    </p:anim>
                                    <p:anim calcmode="lin" valueType="num">
                                      <p:cBhvr additive="base">
                                        <p:cTn id="49" dur="175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2891" y="34636"/>
            <a:ext cx="4343400" cy="5527964"/>
          </a:xfrm>
          <a:prstGeom prst="rect">
            <a:avLst/>
          </a:prstGeom>
          <a:effectLst>
            <a:softEdge rad="635000"/>
          </a:effectLst>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6266" t="6666" r="67440" b="15556"/>
          <a:stretch/>
        </p:blipFill>
        <p:spPr>
          <a:xfrm>
            <a:off x="3657600" y="360219"/>
            <a:ext cx="1619596" cy="6362696"/>
          </a:xfrm>
          <a:prstGeom prst="rect">
            <a:avLst/>
          </a:prstGeom>
          <a:scene3d>
            <a:camera prst="isometricRightUp"/>
            <a:lightRig rig="threePt" dir="t"/>
          </a:scene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61998" y="360219"/>
            <a:ext cx="3047086" cy="5647167"/>
          </a:xfrm>
          <a:prstGeom prst="rect">
            <a:avLst/>
          </a:prstGeom>
          <a:effectLst>
            <a:softEdge rad="635000"/>
          </a:effectLst>
        </p:spPr>
      </p:pic>
      <p:sp>
        <p:nvSpPr>
          <p:cNvPr id="5" name="TextBox 4"/>
          <p:cNvSpPr txBox="1"/>
          <p:nvPr/>
        </p:nvSpPr>
        <p:spPr>
          <a:xfrm>
            <a:off x="4549139" y="6007387"/>
            <a:ext cx="1628602" cy="584775"/>
          </a:xfrm>
          <a:prstGeom prst="rect">
            <a:avLst/>
          </a:prstGeom>
          <a:noFill/>
        </p:spPr>
        <p:txBody>
          <a:bodyPr wrap="square" rtlCol="0">
            <a:spAutoFit/>
          </a:bodyPr>
          <a:lstStyle/>
          <a:p>
            <a:r>
              <a:rPr lang="bn-IN" sz="3200" b="1" dirty="0" smtClean="0">
                <a:solidFill>
                  <a:srgbClr val="FF0066"/>
                </a:solidFill>
                <a:latin typeface="NikoshBAN" pitchFamily="2" charset="0"/>
                <a:cs typeface="NikoshBAN" pitchFamily="2" charset="0"/>
              </a:rPr>
              <a:t>লক্ষ্মণ</a:t>
            </a:r>
            <a:r>
              <a:rPr lang="bn-IN" dirty="0" smtClean="0">
                <a:latin typeface="NikoshBAN" pitchFamily="2" charset="0"/>
                <a:cs typeface="NikoshBAN" pitchFamily="2" charset="0"/>
              </a:rPr>
              <a:t> </a:t>
            </a:r>
            <a:endParaRPr lang="en-US" dirty="0">
              <a:latin typeface="NikoshBAN" pitchFamily="2" charset="0"/>
              <a:cs typeface="NikoshBAN" pitchFamily="2" charset="0"/>
            </a:endParaRPr>
          </a:p>
        </p:txBody>
      </p:sp>
      <p:sp>
        <p:nvSpPr>
          <p:cNvPr id="6" name="TextBox 5"/>
          <p:cNvSpPr txBox="1"/>
          <p:nvPr/>
        </p:nvSpPr>
        <p:spPr>
          <a:xfrm>
            <a:off x="1143000" y="5410200"/>
            <a:ext cx="1524000" cy="707886"/>
          </a:xfrm>
          <a:prstGeom prst="rect">
            <a:avLst/>
          </a:prstGeom>
          <a:noFill/>
        </p:spPr>
        <p:txBody>
          <a:bodyPr wrap="square" rtlCol="0">
            <a:spAutoFit/>
          </a:bodyPr>
          <a:lstStyle/>
          <a:p>
            <a:r>
              <a:rPr lang="bn-IN" sz="4000" dirty="0" smtClean="0">
                <a:solidFill>
                  <a:srgbClr val="FF0066"/>
                </a:solidFill>
                <a:latin typeface="NikoshBAN" pitchFamily="2" charset="0"/>
                <a:cs typeface="NikoshBAN" pitchFamily="2" charset="0"/>
              </a:rPr>
              <a:t>বিভীষণ</a:t>
            </a:r>
            <a:r>
              <a:rPr lang="bn-IN" dirty="0" smtClean="0"/>
              <a:t> </a:t>
            </a:r>
            <a:endParaRPr lang="en-US" dirty="0"/>
          </a:p>
        </p:txBody>
      </p:sp>
      <p:sp>
        <p:nvSpPr>
          <p:cNvPr id="7" name="TextBox 6"/>
          <p:cNvSpPr txBox="1"/>
          <p:nvPr/>
        </p:nvSpPr>
        <p:spPr>
          <a:xfrm>
            <a:off x="5363440" y="5073134"/>
            <a:ext cx="3856760" cy="584775"/>
          </a:xfrm>
          <a:prstGeom prst="rect">
            <a:avLst/>
          </a:prstGeom>
          <a:noFill/>
        </p:spPr>
        <p:txBody>
          <a:bodyPr wrap="square" rtlCol="0">
            <a:spAutoFit/>
          </a:bodyPr>
          <a:lstStyle/>
          <a:p>
            <a:r>
              <a:rPr lang="bn-IN" sz="3200" dirty="0" smtClean="0">
                <a:solidFill>
                  <a:srgbClr val="FF0066"/>
                </a:solidFill>
                <a:latin typeface="NikoshBAN" pitchFamily="2" charset="0"/>
                <a:cs typeface="NikoshBAN" pitchFamily="2" charset="0"/>
              </a:rPr>
              <a:t>নিকুম্ভিলা যজ্ঞাগারে মেঘনাদ  </a:t>
            </a:r>
            <a:endParaRPr lang="en-US" sz="3200" dirty="0">
              <a:solidFill>
                <a:srgbClr val="FF0066"/>
              </a:solidFill>
              <a:latin typeface="NikoshBAN" pitchFamily="2" charset="0"/>
              <a:cs typeface="NikoshBAN" pitchFamily="2" charset="0"/>
            </a:endParaRPr>
          </a:p>
        </p:txBody>
      </p:sp>
    </p:spTree>
    <p:extLst>
      <p:ext uri="{BB962C8B-B14F-4D97-AF65-F5344CB8AC3E}">
        <p14:creationId xmlns:p14="http://schemas.microsoft.com/office/powerpoint/2010/main" val="147803771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0-#ppt_w/2"/>
                                          </p:val>
                                        </p:tav>
                                        <p:tav tm="100000">
                                          <p:val>
                                            <p:strVal val="#ppt_x"/>
                                          </p:val>
                                        </p:tav>
                                      </p:tavLst>
                                    </p:anim>
                                    <p:anim calcmode="lin" valueType="num">
                                      <p:cBhvr additive="base">
                                        <p:cTn id="15"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out)">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7750" fill="hold"/>
                                        <p:tgtEl>
                                          <p:spTgt spid="4"/>
                                        </p:tgtEl>
                                        <p:attrNameLst>
                                          <p:attrName>ppt_x</p:attrName>
                                        </p:attrNameLst>
                                      </p:cBhvr>
                                      <p:tavLst>
                                        <p:tav tm="0">
                                          <p:val>
                                            <p:strVal val="0-#ppt_w/2"/>
                                          </p:val>
                                        </p:tav>
                                        <p:tav tm="100000">
                                          <p:val>
                                            <p:strVal val="#ppt_x"/>
                                          </p:val>
                                        </p:tav>
                                      </p:tavLst>
                                    </p:anim>
                                    <p:anim calcmode="lin" valueType="num">
                                      <p:cBhvr additive="base">
                                        <p:cTn id="32" dur="775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2250" fill="hold"/>
                                        <p:tgtEl>
                                          <p:spTgt spid="6"/>
                                        </p:tgtEl>
                                        <p:attrNameLst>
                                          <p:attrName>ppt_x</p:attrName>
                                        </p:attrNameLst>
                                      </p:cBhvr>
                                      <p:tavLst>
                                        <p:tav tm="0">
                                          <p:val>
                                            <p:strVal val="0-#ppt_w/2"/>
                                          </p:val>
                                        </p:tav>
                                        <p:tav tm="100000">
                                          <p:val>
                                            <p:strVal val="#ppt_x"/>
                                          </p:val>
                                        </p:tav>
                                      </p:tavLst>
                                    </p:anim>
                                    <p:anim calcmode="lin" valueType="num">
                                      <p:cBhvr additive="base">
                                        <p:cTn id="38" dur="22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7"/>
            <a:ext cx="8229600" cy="1143000"/>
          </a:xfrm>
          <a:solidFill>
            <a:srgbClr val="7030A0"/>
          </a:solidFill>
        </p:spPr>
        <p:txBody>
          <a:bodyPr anchor="t">
            <a:noAutofit/>
          </a:bodyPr>
          <a:lstStyle/>
          <a:p>
            <a:r>
              <a:rPr lang="bn-IN" sz="6000" dirty="0">
                <a:solidFill>
                  <a:schemeClr val="bg1"/>
                </a:solidFill>
                <a:latin typeface="NikoshBAN" pitchFamily="2" charset="0"/>
                <a:cs typeface="NikoshBAN" pitchFamily="2" charset="0"/>
              </a:rPr>
              <a:t>শব্দার্থ </a:t>
            </a:r>
            <a:br>
              <a:rPr lang="bn-IN" sz="6000" dirty="0">
                <a:solidFill>
                  <a:schemeClr val="bg1"/>
                </a:solidFill>
                <a:latin typeface="NikoshBAN" pitchFamily="2" charset="0"/>
                <a:cs typeface="NikoshBAN" pitchFamily="2" charset="0"/>
              </a:rPr>
            </a:br>
            <a:endParaRPr lang="en-US" sz="6000" dirty="0">
              <a:solidFill>
                <a:schemeClr val="bg1"/>
              </a:solidFill>
              <a:latin typeface="NikoshBAN" pitchFamily="2" charset="0"/>
              <a:cs typeface="NikoshBAN" pitchFamily="2"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62995790"/>
              </p:ext>
            </p:extLst>
          </p:nvPr>
        </p:nvGraphicFramePr>
        <p:xfrm>
          <a:off x="76200" y="838200"/>
          <a:ext cx="95250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6366598"/>
      </p:ext>
    </p:extLst>
  </p:cSld>
  <p:clrMapOvr>
    <a:masterClrMapping/>
  </p:clrMapOvr>
  <mc:AlternateContent xmlns:mc="http://schemas.openxmlformats.org/markup-compatibility/2006" xmlns:p14="http://schemas.microsoft.com/office/powerpoint/2010/main">
    <mc:Choice Requires="p14">
      <p:transition spd="slow" p14:dur="3900">
        <p14:glitter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
                                            <p:graphicEl>
                                              <a:dgm id="{99DC3BBA-2189-4D0C-80BC-851D143FFE54}"/>
                                            </p:graphicEl>
                                          </p:spTgt>
                                        </p:tgtEl>
                                        <p:attrNameLst>
                                          <p:attrName>style.visibility</p:attrName>
                                        </p:attrNameLst>
                                      </p:cBhvr>
                                      <p:to>
                                        <p:strVal val="visible"/>
                                      </p:to>
                                    </p:set>
                                    <p:anim calcmode="lin" valueType="num">
                                      <p:cBhvr additive="base">
                                        <p:cTn id="7" dur="500" fill="hold"/>
                                        <p:tgtEl>
                                          <p:spTgt spid="5">
                                            <p:graphicEl>
                                              <a:dgm id="{99DC3BBA-2189-4D0C-80BC-851D143FFE54}"/>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graphicEl>
                                              <a:dgm id="{99DC3BBA-2189-4D0C-80BC-851D143FFE54}"/>
                                            </p:graphicEl>
                                          </p:spTgt>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5">
                                            <p:graphicEl>
                                              <a:dgm id="{3E5B69F2-CA98-46C9-B0C0-F52252B85DC8}"/>
                                            </p:graphicEl>
                                          </p:spTgt>
                                        </p:tgtEl>
                                        <p:attrNameLst>
                                          <p:attrName>style.visibility</p:attrName>
                                        </p:attrNameLst>
                                      </p:cBhvr>
                                      <p:to>
                                        <p:strVal val="visible"/>
                                      </p:to>
                                    </p:set>
                                    <p:anim calcmode="lin" valueType="num">
                                      <p:cBhvr additive="base">
                                        <p:cTn id="11" dur="500" fill="hold"/>
                                        <p:tgtEl>
                                          <p:spTgt spid="5">
                                            <p:graphicEl>
                                              <a:dgm id="{3E5B69F2-CA98-46C9-B0C0-F52252B85DC8}"/>
                                            </p:graphic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graphicEl>
                                              <a:dgm id="{3E5B69F2-CA98-46C9-B0C0-F52252B85DC8}"/>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grpId="0" nodeType="clickEffect">
                                  <p:stCondLst>
                                    <p:cond delay="0"/>
                                  </p:stCondLst>
                                  <p:childTnLst>
                                    <p:set>
                                      <p:cBhvr>
                                        <p:cTn id="16" dur="1" fill="hold">
                                          <p:stCondLst>
                                            <p:cond delay="0"/>
                                          </p:stCondLst>
                                        </p:cTn>
                                        <p:tgtEl>
                                          <p:spTgt spid="5">
                                            <p:graphicEl>
                                              <a:dgm id="{7724473B-EAAA-47BC-AAC3-C103BA3A9CB0}"/>
                                            </p:graphicEl>
                                          </p:spTgt>
                                        </p:tgtEl>
                                        <p:attrNameLst>
                                          <p:attrName>style.visibility</p:attrName>
                                        </p:attrNameLst>
                                      </p:cBhvr>
                                      <p:to>
                                        <p:strVal val="visible"/>
                                      </p:to>
                                    </p:set>
                                    <p:anim calcmode="lin" valueType="num">
                                      <p:cBhvr additive="base">
                                        <p:cTn id="17" dur="500" fill="hold"/>
                                        <p:tgtEl>
                                          <p:spTgt spid="5">
                                            <p:graphicEl>
                                              <a:dgm id="{7724473B-EAAA-47BC-AAC3-C103BA3A9CB0}"/>
                                            </p:graphic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graphicEl>
                                              <a:dgm id="{7724473B-EAAA-47BC-AAC3-C103BA3A9CB0}"/>
                                            </p:graphicEl>
                                          </p:spTgt>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5">
                                            <p:graphicEl>
                                              <a:dgm id="{F3FF6070-8B64-4A6F-84D5-61C7F7AA95CB}"/>
                                            </p:graphicEl>
                                          </p:spTgt>
                                        </p:tgtEl>
                                        <p:attrNameLst>
                                          <p:attrName>style.visibility</p:attrName>
                                        </p:attrNameLst>
                                      </p:cBhvr>
                                      <p:to>
                                        <p:strVal val="visible"/>
                                      </p:to>
                                    </p:set>
                                    <p:anim calcmode="lin" valueType="num">
                                      <p:cBhvr additive="base">
                                        <p:cTn id="21" dur="500" fill="hold"/>
                                        <p:tgtEl>
                                          <p:spTgt spid="5">
                                            <p:graphicEl>
                                              <a:dgm id="{F3FF6070-8B64-4A6F-84D5-61C7F7AA95CB}"/>
                                            </p:graphic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5">
                                            <p:graphicEl>
                                              <a:dgm id="{F3FF6070-8B64-4A6F-84D5-61C7F7AA95CB}"/>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grpId="0" nodeType="clickEffect">
                                  <p:stCondLst>
                                    <p:cond delay="0"/>
                                  </p:stCondLst>
                                  <p:childTnLst>
                                    <p:set>
                                      <p:cBhvr>
                                        <p:cTn id="26" dur="1" fill="hold">
                                          <p:stCondLst>
                                            <p:cond delay="0"/>
                                          </p:stCondLst>
                                        </p:cTn>
                                        <p:tgtEl>
                                          <p:spTgt spid="5">
                                            <p:graphicEl>
                                              <a:dgm id="{B7905834-E049-43B0-BEE7-0736BB011809}"/>
                                            </p:graphicEl>
                                          </p:spTgt>
                                        </p:tgtEl>
                                        <p:attrNameLst>
                                          <p:attrName>style.visibility</p:attrName>
                                        </p:attrNameLst>
                                      </p:cBhvr>
                                      <p:to>
                                        <p:strVal val="visible"/>
                                      </p:to>
                                    </p:set>
                                    <p:anim calcmode="lin" valueType="num">
                                      <p:cBhvr additive="base">
                                        <p:cTn id="27" dur="500" fill="hold"/>
                                        <p:tgtEl>
                                          <p:spTgt spid="5">
                                            <p:graphicEl>
                                              <a:dgm id="{B7905834-E049-43B0-BEE7-0736BB011809}"/>
                                            </p:graphic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
                                            <p:graphicEl>
                                              <a:dgm id="{B7905834-E049-43B0-BEE7-0736BB011809}"/>
                                            </p:graphicEl>
                                          </p:spTgt>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0"/>
                                  </p:stCondLst>
                                  <p:childTnLst>
                                    <p:set>
                                      <p:cBhvr>
                                        <p:cTn id="30" dur="1" fill="hold">
                                          <p:stCondLst>
                                            <p:cond delay="0"/>
                                          </p:stCondLst>
                                        </p:cTn>
                                        <p:tgtEl>
                                          <p:spTgt spid="5">
                                            <p:graphicEl>
                                              <a:dgm id="{6C2726D0-5DAA-49C0-88FC-1C256DC3A1FB}"/>
                                            </p:graphicEl>
                                          </p:spTgt>
                                        </p:tgtEl>
                                        <p:attrNameLst>
                                          <p:attrName>style.visibility</p:attrName>
                                        </p:attrNameLst>
                                      </p:cBhvr>
                                      <p:to>
                                        <p:strVal val="visible"/>
                                      </p:to>
                                    </p:set>
                                    <p:anim calcmode="lin" valueType="num">
                                      <p:cBhvr additive="base">
                                        <p:cTn id="31" dur="500" fill="hold"/>
                                        <p:tgtEl>
                                          <p:spTgt spid="5">
                                            <p:graphicEl>
                                              <a:dgm id="{6C2726D0-5DAA-49C0-88FC-1C256DC3A1FB}"/>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
                                            <p:graphicEl>
                                              <a:dgm id="{6C2726D0-5DAA-49C0-88FC-1C256DC3A1FB}"/>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5">
                                            <p:graphicEl>
                                              <a:dgm id="{B7C7DF51-F16A-4495-818B-8CBCE9ABDD12}"/>
                                            </p:graphicEl>
                                          </p:spTgt>
                                        </p:tgtEl>
                                        <p:attrNameLst>
                                          <p:attrName>style.visibility</p:attrName>
                                        </p:attrNameLst>
                                      </p:cBhvr>
                                      <p:to>
                                        <p:strVal val="visible"/>
                                      </p:to>
                                    </p:set>
                                    <p:anim calcmode="lin" valueType="num">
                                      <p:cBhvr additive="base">
                                        <p:cTn id="37" dur="500" fill="hold"/>
                                        <p:tgtEl>
                                          <p:spTgt spid="5">
                                            <p:graphicEl>
                                              <a:dgm id="{B7C7DF51-F16A-4495-818B-8CBCE9ABDD12}"/>
                                            </p:graphic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
                                            <p:graphicEl>
                                              <a:dgm id="{B7C7DF51-F16A-4495-818B-8CBCE9ABDD12}"/>
                                            </p:graphicEl>
                                          </p:spTgt>
                                        </p:tgtEl>
                                        <p:attrNameLst>
                                          <p:attrName>ppt_y</p:attrName>
                                        </p:attrNameLst>
                                      </p:cBhvr>
                                      <p:tavLst>
                                        <p:tav tm="0">
                                          <p:val>
                                            <p:strVal val="1+#ppt_h/2"/>
                                          </p:val>
                                        </p:tav>
                                        <p:tav tm="100000">
                                          <p:val>
                                            <p:strVal val="#ppt_y"/>
                                          </p:val>
                                        </p:tav>
                                      </p:tavLst>
                                    </p:anim>
                                  </p:childTnLst>
                                </p:cTn>
                              </p:par>
                              <p:par>
                                <p:cTn id="39" presetID="2" presetClass="entr" presetSubtype="6" fill="hold" grpId="0" nodeType="withEffect">
                                  <p:stCondLst>
                                    <p:cond delay="0"/>
                                  </p:stCondLst>
                                  <p:childTnLst>
                                    <p:set>
                                      <p:cBhvr>
                                        <p:cTn id="40" dur="1" fill="hold">
                                          <p:stCondLst>
                                            <p:cond delay="0"/>
                                          </p:stCondLst>
                                        </p:cTn>
                                        <p:tgtEl>
                                          <p:spTgt spid="5">
                                            <p:graphicEl>
                                              <a:dgm id="{DE1D9FFC-9932-4B15-929F-D9DD679725CA}"/>
                                            </p:graphicEl>
                                          </p:spTgt>
                                        </p:tgtEl>
                                        <p:attrNameLst>
                                          <p:attrName>style.visibility</p:attrName>
                                        </p:attrNameLst>
                                      </p:cBhvr>
                                      <p:to>
                                        <p:strVal val="visible"/>
                                      </p:to>
                                    </p:set>
                                    <p:anim calcmode="lin" valueType="num">
                                      <p:cBhvr additive="base">
                                        <p:cTn id="41" dur="500" fill="hold"/>
                                        <p:tgtEl>
                                          <p:spTgt spid="5">
                                            <p:graphicEl>
                                              <a:dgm id="{DE1D9FFC-9932-4B15-929F-D9DD679725CA}"/>
                                            </p:graphic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5">
                                            <p:graphicEl>
                                              <a:dgm id="{DE1D9FFC-9932-4B15-929F-D9DD679725CA}"/>
                                            </p:graphic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6" fill="hold" grpId="0" nodeType="clickEffect">
                                  <p:stCondLst>
                                    <p:cond delay="0"/>
                                  </p:stCondLst>
                                  <p:childTnLst>
                                    <p:set>
                                      <p:cBhvr>
                                        <p:cTn id="46" dur="1" fill="hold">
                                          <p:stCondLst>
                                            <p:cond delay="0"/>
                                          </p:stCondLst>
                                        </p:cTn>
                                        <p:tgtEl>
                                          <p:spTgt spid="5">
                                            <p:graphicEl>
                                              <a:dgm id="{E242ABE2-4196-4744-AB74-88ABD7DD4E03}"/>
                                            </p:graphicEl>
                                          </p:spTgt>
                                        </p:tgtEl>
                                        <p:attrNameLst>
                                          <p:attrName>style.visibility</p:attrName>
                                        </p:attrNameLst>
                                      </p:cBhvr>
                                      <p:to>
                                        <p:strVal val="visible"/>
                                      </p:to>
                                    </p:set>
                                    <p:anim calcmode="lin" valueType="num">
                                      <p:cBhvr additive="base">
                                        <p:cTn id="47" dur="500" fill="hold"/>
                                        <p:tgtEl>
                                          <p:spTgt spid="5">
                                            <p:graphicEl>
                                              <a:dgm id="{E242ABE2-4196-4744-AB74-88ABD7DD4E03}"/>
                                            </p:graphic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5">
                                            <p:graphicEl>
                                              <a:dgm id="{E242ABE2-4196-4744-AB74-88ABD7DD4E03}"/>
                                            </p:graphicEl>
                                          </p:spTgt>
                                        </p:tgtEl>
                                        <p:attrNameLst>
                                          <p:attrName>ppt_y</p:attrName>
                                        </p:attrNameLst>
                                      </p:cBhvr>
                                      <p:tavLst>
                                        <p:tav tm="0">
                                          <p:val>
                                            <p:strVal val="1+#ppt_h/2"/>
                                          </p:val>
                                        </p:tav>
                                        <p:tav tm="100000">
                                          <p:val>
                                            <p:strVal val="#ppt_y"/>
                                          </p:val>
                                        </p:tav>
                                      </p:tavLst>
                                    </p:anim>
                                  </p:childTnLst>
                                </p:cTn>
                              </p:par>
                              <p:par>
                                <p:cTn id="49" presetID="2" presetClass="entr" presetSubtype="6" fill="hold" grpId="0" nodeType="withEffect">
                                  <p:stCondLst>
                                    <p:cond delay="0"/>
                                  </p:stCondLst>
                                  <p:childTnLst>
                                    <p:set>
                                      <p:cBhvr>
                                        <p:cTn id="50" dur="1" fill="hold">
                                          <p:stCondLst>
                                            <p:cond delay="0"/>
                                          </p:stCondLst>
                                        </p:cTn>
                                        <p:tgtEl>
                                          <p:spTgt spid="5">
                                            <p:graphicEl>
                                              <a:dgm id="{05ADD9F9-8752-43F7-934C-CEC406C10705}"/>
                                            </p:graphicEl>
                                          </p:spTgt>
                                        </p:tgtEl>
                                        <p:attrNameLst>
                                          <p:attrName>style.visibility</p:attrName>
                                        </p:attrNameLst>
                                      </p:cBhvr>
                                      <p:to>
                                        <p:strVal val="visible"/>
                                      </p:to>
                                    </p:set>
                                    <p:anim calcmode="lin" valueType="num">
                                      <p:cBhvr additive="base">
                                        <p:cTn id="51" dur="500" fill="hold"/>
                                        <p:tgtEl>
                                          <p:spTgt spid="5">
                                            <p:graphicEl>
                                              <a:dgm id="{05ADD9F9-8752-43F7-934C-CEC406C10705}"/>
                                            </p:graphic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5">
                                            <p:graphicEl>
                                              <a:dgm id="{05ADD9F9-8752-43F7-934C-CEC406C10705}"/>
                                            </p:graphic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6" fill="hold" grpId="0" nodeType="clickEffect">
                                  <p:stCondLst>
                                    <p:cond delay="0"/>
                                  </p:stCondLst>
                                  <p:childTnLst>
                                    <p:set>
                                      <p:cBhvr>
                                        <p:cTn id="56" dur="1" fill="hold">
                                          <p:stCondLst>
                                            <p:cond delay="0"/>
                                          </p:stCondLst>
                                        </p:cTn>
                                        <p:tgtEl>
                                          <p:spTgt spid="5">
                                            <p:graphicEl>
                                              <a:dgm id="{719AE8B9-CDD7-4BF2-908A-D009E4DEAA7D}"/>
                                            </p:graphicEl>
                                          </p:spTgt>
                                        </p:tgtEl>
                                        <p:attrNameLst>
                                          <p:attrName>style.visibility</p:attrName>
                                        </p:attrNameLst>
                                      </p:cBhvr>
                                      <p:to>
                                        <p:strVal val="visible"/>
                                      </p:to>
                                    </p:set>
                                    <p:anim calcmode="lin" valueType="num">
                                      <p:cBhvr additive="base">
                                        <p:cTn id="57" dur="500" fill="hold"/>
                                        <p:tgtEl>
                                          <p:spTgt spid="5">
                                            <p:graphicEl>
                                              <a:dgm id="{719AE8B9-CDD7-4BF2-908A-D009E4DEAA7D}"/>
                                            </p:graphic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5">
                                            <p:graphicEl>
                                              <a:dgm id="{719AE8B9-CDD7-4BF2-908A-D009E4DEAA7D}"/>
                                            </p:graphicEl>
                                          </p:spTgt>
                                        </p:tgtEl>
                                        <p:attrNameLst>
                                          <p:attrName>ppt_y</p:attrName>
                                        </p:attrNameLst>
                                      </p:cBhvr>
                                      <p:tavLst>
                                        <p:tav tm="0">
                                          <p:val>
                                            <p:strVal val="1+#ppt_h/2"/>
                                          </p:val>
                                        </p:tav>
                                        <p:tav tm="100000">
                                          <p:val>
                                            <p:strVal val="#ppt_y"/>
                                          </p:val>
                                        </p:tav>
                                      </p:tavLst>
                                    </p:anim>
                                  </p:childTnLst>
                                </p:cTn>
                              </p:par>
                              <p:par>
                                <p:cTn id="59" presetID="2" presetClass="entr" presetSubtype="6" fill="hold" grpId="0" nodeType="withEffect">
                                  <p:stCondLst>
                                    <p:cond delay="0"/>
                                  </p:stCondLst>
                                  <p:childTnLst>
                                    <p:set>
                                      <p:cBhvr>
                                        <p:cTn id="60" dur="1" fill="hold">
                                          <p:stCondLst>
                                            <p:cond delay="0"/>
                                          </p:stCondLst>
                                        </p:cTn>
                                        <p:tgtEl>
                                          <p:spTgt spid="5">
                                            <p:graphicEl>
                                              <a:dgm id="{9669D179-EF07-48C9-80F4-7DE2C3772B14}"/>
                                            </p:graphicEl>
                                          </p:spTgt>
                                        </p:tgtEl>
                                        <p:attrNameLst>
                                          <p:attrName>style.visibility</p:attrName>
                                        </p:attrNameLst>
                                      </p:cBhvr>
                                      <p:to>
                                        <p:strVal val="visible"/>
                                      </p:to>
                                    </p:set>
                                    <p:anim calcmode="lin" valueType="num">
                                      <p:cBhvr additive="base">
                                        <p:cTn id="61" dur="500" fill="hold"/>
                                        <p:tgtEl>
                                          <p:spTgt spid="5">
                                            <p:graphicEl>
                                              <a:dgm id="{9669D179-EF07-48C9-80F4-7DE2C3772B14}"/>
                                            </p:graphic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5">
                                            <p:graphicEl>
                                              <a:dgm id="{9669D179-EF07-48C9-80F4-7DE2C3772B14}"/>
                                            </p:graphic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6" fill="hold" grpId="0" nodeType="clickEffect">
                                  <p:stCondLst>
                                    <p:cond delay="0"/>
                                  </p:stCondLst>
                                  <p:childTnLst>
                                    <p:set>
                                      <p:cBhvr>
                                        <p:cTn id="66" dur="1" fill="hold">
                                          <p:stCondLst>
                                            <p:cond delay="0"/>
                                          </p:stCondLst>
                                        </p:cTn>
                                        <p:tgtEl>
                                          <p:spTgt spid="5">
                                            <p:graphicEl>
                                              <a:dgm id="{3A6C89C7-362A-4669-995B-9653C7DC046F}"/>
                                            </p:graphicEl>
                                          </p:spTgt>
                                        </p:tgtEl>
                                        <p:attrNameLst>
                                          <p:attrName>style.visibility</p:attrName>
                                        </p:attrNameLst>
                                      </p:cBhvr>
                                      <p:to>
                                        <p:strVal val="visible"/>
                                      </p:to>
                                    </p:set>
                                    <p:anim calcmode="lin" valueType="num">
                                      <p:cBhvr additive="base">
                                        <p:cTn id="67" dur="500" fill="hold"/>
                                        <p:tgtEl>
                                          <p:spTgt spid="5">
                                            <p:graphicEl>
                                              <a:dgm id="{3A6C89C7-362A-4669-995B-9653C7DC046F}"/>
                                            </p:graphic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5">
                                            <p:graphicEl>
                                              <a:dgm id="{3A6C89C7-362A-4669-995B-9653C7DC046F}"/>
                                            </p:graphicEl>
                                          </p:spTgt>
                                        </p:tgtEl>
                                        <p:attrNameLst>
                                          <p:attrName>ppt_y</p:attrName>
                                        </p:attrNameLst>
                                      </p:cBhvr>
                                      <p:tavLst>
                                        <p:tav tm="0">
                                          <p:val>
                                            <p:strVal val="1+#ppt_h/2"/>
                                          </p:val>
                                        </p:tav>
                                        <p:tav tm="100000">
                                          <p:val>
                                            <p:strVal val="#ppt_y"/>
                                          </p:val>
                                        </p:tav>
                                      </p:tavLst>
                                    </p:anim>
                                  </p:childTnLst>
                                </p:cTn>
                              </p:par>
                              <p:par>
                                <p:cTn id="69" presetID="2" presetClass="entr" presetSubtype="6" fill="hold" grpId="0" nodeType="withEffect">
                                  <p:stCondLst>
                                    <p:cond delay="0"/>
                                  </p:stCondLst>
                                  <p:childTnLst>
                                    <p:set>
                                      <p:cBhvr>
                                        <p:cTn id="70" dur="1" fill="hold">
                                          <p:stCondLst>
                                            <p:cond delay="0"/>
                                          </p:stCondLst>
                                        </p:cTn>
                                        <p:tgtEl>
                                          <p:spTgt spid="5">
                                            <p:graphicEl>
                                              <a:dgm id="{5A492E96-051A-4B7F-B355-30DD3ADB134D}"/>
                                            </p:graphicEl>
                                          </p:spTgt>
                                        </p:tgtEl>
                                        <p:attrNameLst>
                                          <p:attrName>style.visibility</p:attrName>
                                        </p:attrNameLst>
                                      </p:cBhvr>
                                      <p:to>
                                        <p:strVal val="visible"/>
                                      </p:to>
                                    </p:set>
                                    <p:anim calcmode="lin" valueType="num">
                                      <p:cBhvr additive="base">
                                        <p:cTn id="71" dur="500" fill="hold"/>
                                        <p:tgtEl>
                                          <p:spTgt spid="5">
                                            <p:graphicEl>
                                              <a:dgm id="{5A492E96-051A-4B7F-B355-30DD3ADB134D}"/>
                                            </p:graphic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5">
                                            <p:graphicEl>
                                              <a:dgm id="{5A492E96-051A-4B7F-B355-30DD3ADB134D}"/>
                                            </p:graphic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6" fill="hold" grpId="0" nodeType="clickEffect">
                                  <p:stCondLst>
                                    <p:cond delay="0"/>
                                  </p:stCondLst>
                                  <p:childTnLst>
                                    <p:set>
                                      <p:cBhvr>
                                        <p:cTn id="76" dur="1" fill="hold">
                                          <p:stCondLst>
                                            <p:cond delay="0"/>
                                          </p:stCondLst>
                                        </p:cTn>
                                        <p:tgtEl>
                                          <p:spTgt spid="5">
                                            <p:graphicEl>
                                              <a:dgm id="{F53985C6-609C-48CC-927F-71E880AE7AAA}"/>
                                            </p:graphicEl>
                                          </p:spTgt>
                                        </p:tgtEl>
                                        <p:attrNameLst>
                                          <p:attrName>style.visibility</p:attrName>
                                        </p:attrNameLst>
                                      </p:cBhvr>
                                      <p:to>
                                        <p:strVal val="visible"/>
                                      </p:to>
                                    </p:set>
                                    <p:anim calcmode="lin" valueType="num">
                                      <p:cBhvr additive="base">
                                        <p:cTn id="77" dur="500" fill="hold"/>
                                        <p:tgtEl>
                                          <p:spTgt spid="5">
                                            <p:graphicEl>
                                              <a:dgm id="{F53985C6-609C-48CC-927F-71E880AE7AAA}"/>
                                            </p:graphic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5">
                                            <p:graphicEl>
                                              <a:dgm id="{F53985C6-609C-48CC-927F-71E880AE7AAA}"/>
                                            </p:graphicEl>
                                          </p:spTgt>
                                        </p:tgtEl>
                                        <p:attrNameLst>
                                          <p:attrName>ppt_y</p:attrName>
                                        </p:attrNameLst>
                                      </p:cBhvr>
                                      <p:tavLst>
                                        <p:tav tm="0">
                                          <p:val>
                                            <p:strVal val="1+#ppt_h/2"/>
                                          </p:val>
                                        </p:tav>
                                        <p:tav tm="100000">
                                          <p:val>
                                            <p:strVal val="#ppt_y"/>
                                          </p:val>
                                        </p:tav>
                                      </p:tavLst>
                                    </p:anim>
                                  </p:childTnLst>
                                </p:cTn>
                              </p:par>
                              <p:par>
                                <p:cTn id="79" presetID="2" presetClass="entr" presetSubtype="6" fill="hold" grpId="0" nodeType="withEffect">
                                  <p:stCondLst>
                                    <p:cond delay="0"/>
                                  </p:stCondLst>
                                  <p:childTnLst>
                                    <p:set>
                                      <p:cBhvr>
                                        <p:cTn id="80" dur="1" fill="hold">
                                          <p:stCondLst>
                                            <p:cond delay="0"/>
                                          </p:stCondLst>
                                        </p:cTn>
                                        <p:tgtEl>
                                          <p:spTgt spid="5">
                                            <p:graphicEl>
                                              <a:dgm id="{4F3AAB21-664F-42C4-9CBF-74632ED734C4}"/>
                                            </p:graphicEl>
                                          </p:spTgt>
                                        </p:tgtEl>
                                        <p:attrNameLst>
                                          <p:attrName>style.visibility</p:attrName>
                                        </p:attrNameLst>
                                      </p:cBhvr>
                                      <p:to>
                                        <p:strVal val="visible"/>
                                      </p:to>
                                    </p:set>
                                    <p:anim calcmode="lin" valueType="num">
                                      <p:cBhvr additive="base">
                                        <p:cTn id="81" dur="500" fill="hold"/>
                                        <p:tgtEl>
                                          <p:spTgt spid="5">
                                            <p:graphicEl>
                                              <a:dgm id="{4F3AAB21-664F-42C4-9CBF-74632ED734C4}"/>
                                            </p:graphicEl>
                                          </p:spTgt>
                                        </p:tgtEl>
                                        <p:attrNameLst>
                                          <p:attrName>ppt_x</p:attrName>
                                        </p:attrNameLst>
                                      </p:cBhvr>
                                      <p:tavLst>
                                        <p:tav tm="0">
                                          <p:val>
                                            <p:strVal val="1+#ppt_w/2"/>
                                          </p:val>
                                        </p:tav>
                                        <p:tav tm="100000">
                                          <p:val>
                                            <p:strVal val="#ppt_x"/>
                                          </p:val>
                                        </p:tav>
                                      </p:tavLst>
                                    </p:anim>
                                    <p:anim calcmode="lin" valueType="num">
                                      <p:cBhvr additive="base">
                                        <p:cTn id="82" dur="500" fill="hold"/>
                                        <p:tgtEl>
                                          <p:spTgt spid="5">
                                            <p:graphicEl>
                                              <a:dgm id="{4F3AAB21-664F-42C4-9CBF-74632ED734C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AE65E"/>
          </a:solidFill>
        </p:spPr>
        <p:txBody>
          <a:bodyPr anchor="t">
            <a:noAutofit/>
          </a:bodyPr>
          <a:lstStyle/>
          <a:p>
            <a:r>
              <a:rPr lang="bn-IN" sz="5400" dirty="0">
                <a:solidFill>
                  <a:schemeClr val="bg1"/>
                </a:solidFill>
                <a:latin typeface="NikoshBAN" pitchFamily="2" charset="0"/>
                <a:cs typeface="NikoshBAN" pitchFamily="2" charset="0"/>
              </a:rPr>
              <a:t>শব্দার্থ</a:t>
            </a:r>
            <a:r>
              <a:rPr lang="bn-IN" sz="5400" dirty="0">
                <a:latin typeface="NikoshBAN" pitchFamily="2" charset="0"/>
                <a:cs typeface="NikoshBAN" pitchFamily="2" charset="0"/>
              </a:rPr>
              <a:t> </a:t>
            </a:r>
            <a:br>
              <a:rPr lang="bn-IN" sz="5400" dirty="0">
                <a:latin typeface="NikoshBAN" pitchFamily="2" charset="0"/>
                <a:cs typeface="NikoshBAN" pitchFamily="2" charset="0"/>
              </a:rPr>
            </a:br>
            <a:endParaRPr lang="en-US" sz="5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4226498"/>
              </p:ext>
            </p:extLst>
          </p:nvPr>
        </p:nvGraphicFramePr>
        <p:xfrm>
          <a:off x="0" y="1066800"/>
          <a:ext cx="91440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7039132"/>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graphicEl>
                                              <a:dgm id="{B8A82C22-7BE5-4BDC-AD7B-A049FD0E1DCB}"/>
                                            </p:graphicEl>
                                          </p:spTgt>
                                        </p:tgtEl>
                                        <p:attrNameLst>
                                          <p:attrName>style.visibility</p:attrName>
                                        </p:attrNameLst>
                                      </p:cBhvr>
                                      <p:to>
                                        <p:strVal val="visible"/>
                                      </p:to>
                                    </p:set>
                                    <p:anim calcmode="lin" valueType="num">
                                      <p:cBhvr>
                                        <p:cTn id="7" dur="500" fill="hold"/>
                                        <p:tgtEl>
                                          <p:spTgt spid="4">
                                            <p:graphicEl>
                                              <a:dgm id="{B8A82C22-7BE5-4BDC-AD7B-A049FD0E1DCB}"/>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B8A82C22-7BE5-4BDC-AD7B-A049FD0E1DCB}"/>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B8A82C22-7BE5-4BDC-AD7B-A049FD0E1DCB}"/>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graphicEl>
                                              <a:dgm id="{83E2AA40-47C8-4F9D-9D00-ED5C3B6B3D23}"/>
                                            </p:graphicEl>
                                          </p:spTgt>
                                        </p:tgtEl>
                                        <p:attrNameLst>
                                          <p:attrName>style.visibility</p:attrName>
                                        </p:attrNameLst>
                                      </p:cBhvr>
                                      <p:to>
                                        <p:strVal val="visible"/>
                                      </p:to>
                                    </p:set>
                                    <p:anim calcmode="lin" valueType="num">
                                      <p:cBhvr>
                                        <p:cTn id="14" dur="500" fill="hold"/>
                                        <p:tgtEl>
                                          <p:spTgt spid="4">
                                            <p:graphicEl>
                                              <a:dgm id="{83E2AA40-47C8-4F9D-9D00-ED5C3B6B3D23}"/>
                                            </p:graphicEl>
                                          </p:spTgt>
                                        </p:tgtEl>
                                        <p:attrNameLst>
                                          <p:attrName>ppt_w</p:attrName>
                                        </p:attrNameLst>
                                      </p:cBhvr>
                                      <p:tavLst>
                                        <p:tav tm="0">
                                          <p:val>
                                            <p:fltVal val="0"/>
                                          </p:val>
                                        </p:tav>
                                        <p:tav tm="100000">
                                          <p:val>
                                            <p:strVal val="#ppt_w"/>
                                          </p:val>
                                        </p:tav>
                                      </p:tavLst>
                                    </p:anim>
                                    <p:anim calcmode="lin" valueType="num">
                                      <p:cBhvr>
                                        <p:cTn id="15" dur="500" fill="hold"/>
                                        <p:tgtEl>
                                          <p:spTgt spid="4">
                                            <p:graphicEl>
                                              <a:dgm id="{83E2AA40-47C8-4F9D-9D00-ED5C3B6B3D23}"/>
                                            </p:graphicEl>
                                          </p:spTgt>
                                        </p:tgtEl>
                                        <p:attrNameLst>
                                          <p:attrName>ppt_h</p:attrName>
                                        </p:attrNameLst>
                                      </p:cBhvr>
                                      <p:tavLst>
                                        <p:tav tm="0">
                                          <p:val>
                                            <p:fltVal val="0"/>
                                          </p:val>
                                        </p:tav>
                                        <p:tav tm="100000">
                                          <p:val>
                                            <p:strVal val="#ppt_h"/>
                                          </p:val>
                                        </p:tav>
                                      </p:tavLst>
                                    </p:anim>
                                    <p:animEffect transition="in" filter="fade">
                                      <p:cBhvr>
                                        <p:cTn id="16" dur="500"/>
                                        <p:tgtEl>
                                          <p:spTgt spid="4">
                                            <p:graphicEl>
                                              <a:dgm id="{83E2AA40-47C8-4F9D-9D00-ED5C3B6B3D23}"/>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4">
                                            <p:graphicEl>
                                              <a:dgm id="{76C70CF4-8D82-4EBC-BDBD-60C8E462628A}"/>
                                            </p:graphicEl>
                                          </p:spTgt>
                                        </p:tgtEl>
                                        <p:attrNameLst>
                                          <p:attrName>style.visibility</p:attrName>
                                        </p:attrNameLst>
                                      </p:cBhvr>
                                      <p:to>
                                        <p:strVal val="visible"/>
                                      </p:to>
                                    </p:set>
                                    <p:anim calcmode="lin" valueType="num">
                                      <p:cBhvr>
                                        <p:cTn id="19" dur="500" fill="hold"/>
                                        <p:tgtEl>
                                          <p:spTgt spid="4">
                                            <p:graphicEl>
                                              <a:dgm id="{76C70CF4-8D82-4EBC-BDBD-60C8E462628A}"/>
                                            </p:graphicEl>
                                          </p:spTgt>
                                        </p:tgtEl>
                                        <p:attrNameLst>
                                          <p:attrName>ppt_w</p:attrName>
                                        </p:attrNameLst>
                                      </p:cBhvr>
                                      <p:tavLst>
                                        <p:tav tm="0">
                                          <p:val>
                                            <p:fltVal val="0"/>
                                          </p:val>
                                        </p:tav>
                                        <p:tav tm="100000">
                                          <p:val>
                                            <p:strVal val="#ppt_w"/>
                                          </p:val>
                                        </p:tav>
                                      </p:tavLst>
                                    </p:anim>
                                    <p:anim calcmode="lin" valueType="num">
                                      <p:cBhvr>
                                        <p:cTn id="20" dur="500" fill="hold"/>
                                        <p:tgtEl>
                                          <p:spTgt spid="4">
                                            <p:graphicEl>
                                              <a:dgm id="{76C70CF4-8D82-4EBC-BDBD-60C8E462628A}"/>
                                            </p:graphicEl>
                                          </p:spTgt>
                                        </p:tgtEl>
                                        <p:attrNameLst>
                                          <p:attrName>ppt_h</p:attrName>
                                        </p:attrNameLst>
                                      </p:cBhvr>
                                      <p:tavLst>
                                        <p:tav tm="0">
                                          <p:val>
                                            <p:fltVal val="0"/>
                                          </p:val>
                                        </p:tav>
                                        <p:tav tm="100000">
                                          <p:val>
                                            <p:strVal val="#ppt_h"/>
                                          </p:val>
                                        </p:tav>
                                      </p:tavLst>
                                    </p:anim>
                                    <p:animEffect transition="in" filter="fade">
                                      <p:cBhvr>
                                        <p:cTn id="21" dur="500"/>
                                        <p:tgtEl>
                                          <p:spTgt spid="4">
                                            <p:graphicEl>
                                              <a:dgm id="{76C70CF4-8D82-4EBC-BDBD-60C8E462628A}"/>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4">
                                            <p:graphicEl>
                                              <a:dgm id="{7054A6FA-42C3-48DE-8038-F9493019CEB9}"/>
                                            </p:graphicEl>
                                          </p:spTgt>
                                        </p:tgtEl>
                                        <p:attrNameLst>
                                          <p:attrName>style.visibility</p:attrName>
                                        </p:attrNameLst>
                                      </p:cBhvr>
                                      <p:to>
                                        <p:strVal val="visible"/>
                                      </p:to>
                                    </p:set>
                                    <p:anim calcmode="lin" valueType="num">
                                      <p:cBhvr>
                                        <p:cTn id="26" dur="500" fill="hold"/>
                                        <p:tgtEl>
                                          <p:spTgt spid="4">
                                            <p:graphicEl>
                                              <a:dgm id="{7054A6FA-42C3-48DE-8038-F9493019CEB9}"/>
                                            </p:graphicEl>
                                          </p:spTgt>
                                        </p:tgtEl>
                                        <p:attrNameLst>
                                          <p:attrName>ppt_w</p:attrName>
                                        </p:attrNameLst>
                                      </p:cBhvr>
                                      <p:tavLst>
                                        <p:tav tm="0">
                                          <p:val>
                                            <p:fltVal val="0"/>
                                          </p:val>
                                        </p:tav>
                                        <p:tav tm="100000">
                                          <p:val>
                                            <p:strVal val="#ppt_w"/>
                                          </p:val>
                                        </p:tav>
                                      </p:tavLst>
                                    </p:anim>
                                    <p:anim calcmode="lin" valueType="num">
                                      <p:cBhvr>
                                        <p:cTn id="27" dur="500" fill="hold"/>
                                        <p:tgtEl>
                                          <p:spTgt spid="4">
                                            <p:graphicEl>
                                              <a:dgm id="{7054A6FA-42C3-48DE-8038-F9493019CEB9}"/>
                                            </p:graphicEl>
                                          </p:spTgt>
                                        </p:tgtEl>
                                        <p:attrNameLst>
                                          <p:attrName>ppt_h</p:attrName>
                                        </p:attrNameLst>
                                      </p:cBhvr>
                                      <p:tavLst>
                                        <p:tav tm="0">
                                          <p:val>
                                            <p:fltVal val="0"/>
                                          </p:val>
                                        </p:tav>
                                        <p:tav tm="100000">
                                          <p:val>
                                            <p:strVal val="#ppt_h"/>
                                          </p:val>
                                        </p:tav>
                                      </p:tavLst>
                                    </p:anim>
                                    <p:animEffect transition="in" filter="fade">
                                      <p:cBhvr>
                                        <p:cTn id="28" dur="500"/>
                                        <p:tgtEl>
                                          <p:spTgt spid="4">
                                            <p:graphicEl>
                                              <a:dgm id="{7054A6FA-42C3-48DE-8038-F9493019CEB9}"/>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
                                            <p:graphicEl>
                                              <a:dgm id="{849F6FF2-EC59-40D0-8878-08DFE9B61C08}"/>
                                            </p:graphicEl>
                                          </p:spTgt>
                                        </p:tgtEl>
                                        <p:attrNameLst>
                                          <p:attrName>style.visibility</p:attrName>
                                        </p:attrNameLst>
                                      </p:cBhvr>
                                      <p:to>
                                        <p:strVal val="visible"/>
                                      </p:to>
                                    </p:set>
                                    <p:anim calcmode="lin" valueType="num">
                                      <p:cBhvr>
                                        <p:cTn id="31" dur="500" fill="hold"/>
                                        <p:tgtEl>
                                          <p:spTgt spid="4">
                                            <p:graphicEl>
                                              <a:dgm id="{849F6FF2-EC59-40D0-8878-08DFE9B61C08}"/>
                                            </p:graphicEl>
                                          </p:spTgt>
                                        </p:tgtEl>
                                        <p:attrNameLst>
                                          <p:attrName>ppt_w</p:attrName>
                                        </p:attrNameLst>
                                      </p:cBhvr>
                                      <p:tavLst>
                                        <p:tav tm="0">
                                          <p:val>
                                            <p:fltVal val="0"/>
                                          </p:val>
                                        </p:tav>
                                        <p:tav tm="100000">
                                          <p:val>
                                            <p:strVal val="#ppt_w"/>
                                          </p:val>
                                        </p:tav>
                                      </p:tavLst>
                                    </p:anim>
                                    <p:anim calcmode="lin" valueType="num">
                                      <p:cBhvr>
                                        <p:cTn id="32" dur="500" fill="hold"/>
                                        <p:tgtEl>
                                          <p:spTgt spid="4">
                                            <p:graphicEl>
                                              <a:dgm id="{849F6FF2-EC59-40D0-8878-08DFE9B61C08}"/>
                                            </p:graphicEl>
                                          </p:spTgt>
                                        </p:tgtEl>
                                        <p:attrNameLst>
                                          <p:attrName>ppt_h</p:attrName>
                                        </p:attrNameLst>
                                      </p:cBhvr>
                                      <p:tavLst>
                                        <p:tav tm="0">
                                          <p:val>
                                            <p:fltVal val="0"/>
                                          </p:val>
                                        </p:tav>
                                        <p:tav tm="100000">
                                          <p:val>
                                            <p:strVal val="#ppt_h"/>
                                          </p:val>
                                        </p:tav>
                                      </p:tavLst>
                                    </p:anim>
                                    <p:animEffect transition="in" filter="fade">
                                      <p:cBhvr>
                                        <p:cTn id="33" dur="500"/>
                                        <p:tgtEl>
                                          <p:spTgt spid="4">
                                            <p:graphicEl>
                                              <a:dgm id="{849F6FF2-EC59-40D0-8878-08DFE9B61C08}"/>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4">
                                            <p:graphicEl>
                                              <a:dgm id="{72920A6F-DDED-4595-A28E-972967351B60}"/>
                                            </p:graphicEl>
                                          </p:spTgt>
                                        </p:tgtEl>
                                        <p:attrNameLst>
                                          <p:attrName>style.visibility</p:attrName>
                                        </p:attrNameLst>
                                      </p:cBhvr>
                                      <p:to>
                                        <p:strVal val="visible"/>
                                      </p:to>
                                    </p:set>
                                    <p:anim calcmode="lin" valueType="num">
                                      <p:cBhvr>
                                        <p:cTn id="38" dur="500" fill="hold"/>
                                        <p:tgtEl>
                                          <p:spTgt spid="4">
                                            <p:graphicEl>
                                              <a:dgm id="{72920A6F-DDED-4595-A28E-972967351B60}"/>
                                            </p:graphicEl>
                                          </p:spTgt>
                                        </p:tgtEl>
                                        <p:attrNameLst>
                                          <p:attrName>ppt_w</p:attrName>
                                        </p:attrNameLst>
                                      </p:cBhvr>
                                      <p:tavLst>
                                        <p:tav tm="0">
                                          <p:val>
                                            <p:fltVal val="0"/>
                                          </p:val>
                                        </p:tav>
                                        <p:tav tm="100000">
                                          <p:val>
                                            <p:strVal val="#ppt_w"/>
                                          </p:val>
                                        </p:tav>
                                      </p:tavLst>
                                    </p:anim>
                                    <p:anim calcmode="lin" valueType="num">
                                      <p:cBhvr>
                                        <p:cTn id="39" dur="500" fill="hold"/>
                                        <p:tgtEl>
                                          <p:spTgt spid="4">
                                            <p:graphicEl>
                                              <a:dgm id="{72920A6F-DDED-4595-A28E-972967351B60}"/>
                                            </p:graphicEl>
                                          </p:spTgt>
                                        </p:tgtEl>
                                        <p:attrNameLst>
                                          <p:attrName>ppt_h</p:attrName>
                                        </p:attrNameLst>
                                      </p:cBhvr>
                                      <p:tavLst>
                                        <p:tav tm="0">
                                          <p:val>
                                            <p:fltVal val="0"/>
                                          </p:val>
                                        </p:tav>
                                        <p:tav tm="100000">
                                          <p:val>
                                            <p:strVal val="#ppt_h"/>
                                          </p:val>
                                        </p:tav>
                                      </p:tavLst>
                                    </p:anim>
                                    <p:animEffect transition="in" filter="fade">
                                      <p:cBhvr>
                                        <p:cTn id="40" dur="500"/>
                                        <p:tgtEl>
                                          <p:spTgt spid="4">
                                            <p:graphicEl>
                                              <a:dgm id="{72920A6F-DDED-4595-A28E-972967351B60}"/>
                                            </p:graphic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
                                            <p:graphicEl>
                                              <a:dgm id="{4AAC1B0A-C551-4518-8589-EFCC252DD15F}"/>
                                            </p:graphicEl>
                                          </p:spTgt>
                                        </p:tgtEl>
                                        <p:attrNameLst>
                                          <p:attrName>style.visibility</p:attrName>
                                        </p:attrNameLst>
                                      </p:cBhvr>
                                      <p:to>
                                        <p:strVal val="visible"/>
                                      </p:to>
                                    </p:set>
                                    <p:anim calcmode="lin" valueType="num">
                                      <p:cBhvr>
                                        <p:cTn id="43" dur="500" fill="hold"/>
                                        <p:tgtEl>
                                          <p:spTgt spid="4">
                                            <p:graphicEl>
                                              <a:dgm id="{4AAC1B0A-C551-4518-8589-EFCC252DD15F}"/>
                                            </p:graphicEl>
                                          </p:spTgt>
                                        </p:tgtEl>
                                        <p:attrNameLst>
                                          <p:attrName>ppt_w</p:attrName>
                                        </p:attrNameLst>
                                      </p:cBhvr>
                                      <p:tavLst>
                                        <p:tav tm="0">
                                          <p:val>
                                            <p:fltVal val="0"/>
                                          </p:val>
                                        </p:tav>
                                        <p:tav tm="100000">
                                          <p:val>
                                            <p:strVal val="#ppt_w"/>
                                          </p:val>
                                        </p:tav>
                                      </p:tavLst>
                                    </p:anim>
                                    <p:anim calcmode="lin" valueType="num">
                                      <p:cBhvr>
                                        <p:cTn id="44" dur="500" fill="hold"/>
                                        <p:tgtEl>
                                          <p:spTgt spid="4">
                                            <p:graphicEl>
                                              <a:dgm id="{4AAC1B0A-C551-4518-8589-EFCC252DD15F}"/>
                                            </p:graphicEl>
                                          </p:spTgt>
                                        </p:tgtEl>
                                        <p:attrNameLst>
                                          <p:attrName>ppt_h</p:attrName>
                                        </p:attrNameLst>
                                      </p:cBhvr>
                                      <p:tavLst>
                                        <p:tav tm="0">
                                          <p:val>
                                            <p:fltVal val="0"/>
                                          </p:val>
                                        </p:tav>
                                        <p:tav tm="100000">
                                          <p:val>
                                            <p:strVal val="#ppt_h"/>
                                          </p:val>
                                        </p:tav>
                                      </p:tavLst>
                                    </p:anim>
                                    <p:animEffect transition="in" filter="fade">
                                      <p:cBhvr>
                                        <p:cTn id="45" dur="500"/>
                                        <p:tgtEl>
                                          <p:spTgt spid="4">
                                            <p:graphicEl>
                                              <a:dgm id="{4AAC1B0A-C551-4518-8589-EFCC252DD15F}"/>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4">
                                            <p:graphicEl>
                                              <a:dgm id="{34285853-8F5B-4AD4-98A8-E75599CF3FBB}"/>
                                            </p:graphicEl>
                                          </p:spTgt>
                                        </p:tgtEl>
                                        <p:attrNameLst>
                                          <p:attrName>style.visibility</p:attrName>
                                        </p:attrNameLst>
                                      </p:cBhvr>
                                      <p:to>
                                        <p:strVal val="visible"/>
                                      </p:to>
                                    </p:set>
                                    <p:anim calcmode="lin" valueType="num">
                                      <p:cBhvr>
                                        <p:cTn id="50" dur="500" fill="hold"/>
                                        <p:tgtEl>
                                          <p:spTgt spid="4">
                                            <p:graphicEl>
                                              <a:dgm id="{34285853-8F5B-4AD4-98A8-E75599CF3FBB}"/>
                                            </p:graphicEl>
                                          </p:spTgt>
                                        </p:tgtEl>
                                        <p:attrNameLst>
                                          <p:attrName>ppt_w</p:attrName>
                                        </p:attrNameLst>
                                      </p:cBhvr>
                                      <p:tavLst>
                                        <p:tav tm="0">
                                          <p:val>
                                            <p:fltVal val="0"/>
                                          </p:val>
                                        </p:tav>
                                        <p:tav tm="100000">
                                          <p:val>
                                            <p:strVal val="#ppt_w"/>
                                          </p:val>
                                        </p:tav>
                                      </p:tavLst>
                                    </p:anim>
                                    <p:anim calcmode="lin" valueType="num">
                                      <p:cBhvr>
                                        <p:cTn id="51" dur="500" fill="hold"/>
                                        <p:tgtEl>
                                          <p:spTgt spid="4">
                                            <p:graphicEl>
                                              <a:dgm id="{34285853-8F5B-4AD4-98A8-E75599CF3FBB}"/>
                                            </p:graphicEl>
                                          </p:spTgt>
                                        </p:tgtEl>
                                        <p:attrNameLst>
                                          <p:attrName>ppt_h</p:attrName>
                                        </p:attrNameLst>
                                      </p:cBhvr>
                                      <p:tavLst>
                                        <p:tav tm="0">
                                          <p:val>
                                            <p:fltVal val="0"/>
                                          </p:val>
                                        </p:tav>
                                        <p:tav tm="100000">
                                          <p:val>
                                            <p:strVal val="#ppt_h"/>
                                          </p:val>
                                        </p:tav>
                                      </p:tavLst>
                                    </p:anim>
                                    <p:animEffect transition="in" filter="fade">
                                      <p:cBhvr>
                                        <p:cTn id="52" dur="500"/>
                                        <p:tgtEl>
                                          <p:spTgt spid="4">
                                            <p:graphicEl>
                                              <a:dgm id="{34285853-8F5B-4AD4-98A8-E75599CF3FBB}"/>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
                                            <p:graphicEl>
                                              <a:dgm id="{A5032600-A40D-4B8D-B8F1-0CDFFB4D3F2B}"/>
                                            </p:graphicEl>
                                          </p:spTgt>
                                        </p:tgtEl>
                                        <p:attrNameLst>
                                          <p:attrName>style.visibility</p:attrName>
                                        </p:attrNameLst>
                                      </p:cBhvr>
                                      <p:to>
                                        <p:strVal val="visible"/>
                                      </p:to>
                                    </p:set>
                                    <p:anim calcmode="lin" valueType="num">
                                      <p:cBhvr>
                                        <p:cTn id="55" dur="500" fill="hold"/>
                                        <p:tgtEl>
                                          <p:spTgt spid="4">
                                            <p:graphicEl>
                                              <a:dgm id="{A5032600-A40D-4B8D-B8F1-0CDFFB4D3F2B}"/>
                                            </p:graphicEl>
                                          </p:spTgt>
                                        </p:tgtEl>
                                        <p:attrNameLst>
                                          <p:attrName>ppt_w</p:attrName>
                                        </p:attrNameLst>
                                      </p:cBhvr>
                                      <p:tavLst>
                                        <p:tav tm="0">
                                          <p:val>
                                            <p:fltVal val="0"/>
                                          </p:val>
                                        </p:tav>
                                        <p:tav tm="100000">
                                          <p:val>
                                            <p:strVal val="#ppt_w"/>
                                          </p:val>
                                        </p:tav>
                                      </p:tavLst>
                                    </p:anim>
                                    <p:anim calcmode="lin" valueType="num">
                                      <p:cBhvr>
                                        <p:cTn id="56" dur="500" fill="hold"/>
                                        <p:tgtEl>
                                          <p:spTgt spid="4">
                                            <p:graphicEl>
                                              <a:dgm id="{A5032600-A40D-4B8D-B8F1-0CDFFB4D3F2B}"/>
                                            </p:graphicEl>
                                          </p:spTgt>
                                        </p:tgtEl>
                                        <p:attrNameLst>
                                          <p:attrName>ppt_h</p:attrName>
                                        </p:attrNameLst>
                                      </p:cBhvr>
                                      <p:tavLst>
                                        <p:tav tm="0">
                                          <p:val>
                                            <p:fltVal val="0"/>
                                          </p:val>
                                        </p:tav>
                                        <p:tav tm="100000">
                                          <p:val>
                                            <p:strVal val="#ppt_h"/>
                                          </p:val>
                                        </p:tav>
                                      </p:tavLst>
                                    </p:anim>
                                    <p:animEffect transition="in" filter="fade">
                                      <p:cBhvr>
                                        <p:cTn id="57" dur="500"/>
                                        <p:tgtEl>
                                          <p:spTgt spid="4">
                                            <p:graphicEl>
                                              <a:dgm id="{A5032600-A40D-4B8D-B8F1-0CDFFB4D3F2B}"/>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4">
                                            <p:graphicEl>
                                              <a:dgm id="{644341D8-2F67-42B1-859F-7ACEFC9EE268}"/>
                                            </p:graphicEl>
                                          </p:spTgt>
                                        </p:tgtEl>
                                        <p:attrNameLst>
                                          <p:attrName>style.visibility</p:attrName>
                                        </p:attrNameLst>
                                      </p:cBhvr>
                                      <p:to>
                                        <p:strVal val="visible"/>
                                      </p:to>
                                    </p:set>
                                    <p:anim calcmode="lin" valueType="num">
                                      <p:cBhvr>
                                        <p:cTn id="62" dur="500" fill="hold"/>
                                        <p:tgtEl>
                                          <p:spTgt spid="4">
                                            <p:graphicEl>
                                              <a:dgm id="{644341D8-2F67-42B1-859F-7ACEFC9EE268}"/>
                                            </p:graphicEl>
                                          </p:spTgt>
                                        </p:tgtEl>
                                        <p:attrNameLst>
                                          <p:attrName>ppt_w</p:attrName>
                                        </p:attrNameLst>
                                      </p:cBhvr>
                                      <p:tavLst>
                                        <p:tav tm="0">
                                          <p:val>
                                            <p:fltVal val="0"/>
                                          </p:val>
                                        </p:tav>
                                        <p:tav tm="100000">
                                          <p:val>
                                            <p:strVal val="#ppt_w"/>
                                          </p:val>
                                        </p:tav>
                                      </p:tavLst>
                                    </p:anim>
                                    <p:anim calcmode="lin" valueType="num">
                                      <p:cBhvr>
                                        <p:cTn id="63" dur="500" fill="hold"/>
                                        <p:tgtEl>
                                          <p:spTgt spid="4">
                                            <p:graphicEl>
                                              <a:dgm id="{644341D8-2F67-42B1-859F-7ACEFC9EE268}"/>
                                            </p:graphicEl>
                                          </p:spTgt>
                                        </p:tgtEl>
                                        <p:attrNameLst>
                                          <p:attrName>ppt_h</p:attrName>
                                        </p:attrNameLst>
                                      </p:cBhvr>
                                      <p:tavLst>
                                        <p:tav tm="0">
                                          <p:val>
                                            <p:fltVal val="0"/>
                                          </p:val>
                                        </p:tav>
                                        <p:tav tm="100000">
                                          <p:val>
                                            <p:strVal val="#ppt_h"/>
                                          </p:val>
                                        </p:tav>
                                      </p:tavLst>
                                    </p:anim>
                                    <p:animEffect transition="in" filter="fade">
                                      <p:cBhvr>
                                        <p:cTn id="64" dur="500"/>
                                        <p:tgtEl>
                                          <p:spTgt spid="4">
                                            <p:graphicEl>
                                              <a:dgm id="{644341D8-2F67-42B1-859F-7ACEFC9EE268}"/>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
                                            <p:graphicEl>
                                              <a:dgm id="{49EB8729-DBE2-4E14-A9FA-E6D7E7C7B484}"/>
                                            </p:graphicEl>
                                          </p:spTgt>
                                        </p:tgtEl>
                                        <p:attrNameLst>
                                          <p:attrName>style.visibility</p:attrName>
                                        </p:attrNameLst>
                                      </p:cBhvr>
                                      <p:to>
                                        <p:strVal val="visible"/>
                                      </p:to>
                                    </p:set>
                                    <p:anim calcmode="lin" valueType="num">
                                      <p:cBhvr>
                                        <p:cTn id="67" dur="500" fill="hold"/>
                                        <p:tgtEl>
                                          <p:spTgt spid="4">
                                            <p:graphicEl>
                                              <a:dgm id="{49EB8729-DBE2-4E14-A9FA-E6D7E7C7B484}"/>
                                            </p:graphicEl>
                                          </p:spTgt>
                                        </p:tgtEl>
                                        <p:attrNameLst>
                                          <p:attrName>ppt_w</p:attrName>
                                        </p:attrNameLst>
                                      </p:cBhvr>
                                      <p:tavLst>
                                        <p:tav tm="0">
                                          <p:val>
                                            <p:fltVal val="0"/>
                                          </p:val>
                                        </p:tav>
                                        <p:tav tm="100000">
                                          <p:val>
                                            <p:strVal val="#ppt_w"/>
                                          </p:val>
                                        </p:tav>
                                      </p:tavLst>
                                    </p:anim>
                                    <p:anim calcmode="lin" valueType="num">
                                      <p:cBhvr>
                                        <p:cTn id="68" dur="500" fill="hold"/>
                                        <p:tgtEl>
                                          <p:spTgt spid="4">
                                            <p:graphicEl>
                                              <a:dgm id="{49EB8729-DBE2-4E14-A9FA-E6D7E7C7B484}"/>
                                            </p:graphicEl>
                                          </p:spTgt>
                                        </p:tgtEl>
                                        <p:attrNameLst>
                                          <p:attrName>ppt_h</p:attrName>
                                        </p:attrNameLst>
                                      </p:cBhvr>
                                      <p:tavLst>
                                        <p:tav tm="0">
                                          <p:val>
                                            <p:fltVal val="0"/>
                                          </p:val>
                                        </p:tav>
                                        <p:tav tm="100000">
                                          <p:val>
                                            <p:strVal val="#ppt_h"/>
                                          </p:val>
                                        </p:tav>
                                      </p:tavLst>
                                    </p:anim>
                                    <p:animEffect transition="in" filter="fade">
                                      <p:cBhvr>
                                        <p:cTn id="69" dur="500"/>
                                        <p:tgtEl>
                                          <p:spTgt spid="4">
                                            <p:graphicEl>
                                              <a:dgm id="{49EB8729-DBE2-4E14-A9FA-E6D7E7C7B484}"/>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4">
                                            <p:graphicEl>
                                              <a:dgm id="{07B43B89-7FF5-4616-861F-7C64AF9C8471}"/>
                                            </p:graphicEl>
                                          </p:spTgt>
                                        </p:tgtEl>
                                        <p:attrNameLst>
                                          <p:attrName>style.visibility</p:attrName>
                                        </p:attrNameLst>
                                      </p:cBhvr>
                                      <p:to>
                                        <p:strVal val="visible"/>
                                      </p:to>
                                    </p:set>
                                    <p:anim calcmode="lin" valueType="num">
                                      <p:cBhvr>
                                        <p:cTn id="74" dur="500" fill="hold"/>
                                        <p:tgtEl>
                                          <p:spTgt spid="4">
                                            <p:graphicEl>
                                              <a:dgm id="{07B43B89-7FF5-4616-861F-7C64AF9C8471}"/>
                                            </p:graphicEl>
                                          </p:spTgt>
                                        </p:tgtEl>
                                        <p:attrNameLst>
                                          <p:attrName>ppt_w</p:attrName>
                                        </p:attrNameLst>
                                      </p:cBhvr>
                                      <p:tavLst>
                                        <p:tav tm="0">
                                          <p:val>
                                            <p:fltVal val="0"/>
                                          </p:val>
                                        </p:tav>
                                        <p:tav tm="100000">
                                          <p:val>
                                            <p:strVal val="#ppt_w"/>
                                          </p:val>
                                        </p:tav>
                                      </p:tavLst>
                                    </p:anim>
                                    <p:anim calcmode="lin" valueType="num">
                                      <p:cBhvr>
                                        <p:cTn id="75" dur="500" fill="hold"/>
                                        <p:tgtEl>
                                          <p:spTgt spid="4">
                                            <p:graphicEl>
                                              <a:dgm id="{07B43B89-7FF5-4616-861F-7C64AF9C8471}"/>
                                            </p:graphicEl>
                                          </p:spTgt>
                                        </p:tgtEl>
                                        <p:attrNameLst>
                                          <p:attrName>ppt_h</p:attrName>
                                        </p:attrNameLst>
                                      </p:cBhvr>
                                      <p:tavLst>
                                        <p:tav tm="0">
                                          <p:val>
                                            <p:fltVal val="0"/>
                                          </p:val>
                                        </p:tav>
                                        <p:tav tm="100000">
                                          <p:val>
                                            <p:strVal val="#ppt_h"/>
                                          </p:val>
                                        </p:tav>
                                      </p:tavLst>
                                    </p:anim>
                                    <p:animEffect transition="in" filter="fade">
                                      <p:cBhvr>
                                        <p:cTn id="76" dur="500"/>
                                        <p:tgtEl>
                                          <p:spTgt spid="4">
                                            <p:graphicEl>
                                              <a:dgm id="{07B43B89-7FF5-4616-861F-7C64AF9C8471}"/>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4">
                                            <p:graphicEl>
                                              <a:dgm id="{517FAF63-B3C2-4232-8FE5-059A4AB6470D}"/>
                                            </p:graphicEl>
                                          </p:spTgt>
                                        </p:tgtEl>
                                        <p:attrNameLst>
                                          <p:attrName>style.visibility</p:attrName>
                                        </p:attrNameLst>
                                      </p:cBhvr>
                                      <p:to>
                                        <p:strVal val="visible"/>
                                      </p:to>
                                    </p:set>
                                    <p:anim calcmode="lin" valueType="num">
                                      <p:cBhvr>
                                        <p:cTn id="79" dur="500" fill="hold"/>
                                        <p:tgtEl>
                                          <p:spTgt spid="4">
                                            <p:graphicEl>
                                              <a:dgm id="{517FAF63-B3C2-4232-8FE5-059A4AB6470D}"/>
                                            </p:graphicEl>
                                          </p:spTgt>
                                        </p:tgtEl>
                                        <p:attrNameLst>
                                          <p:attrName>ppt_w</p:attrName>
                                        </p:attrNameLst>
                                      </p:cBhvr>
                                      <p:tavLst>
                                        <p:tav tm="0">
                                          <p:val>
                                            <p:fltVal val="0"/>
                                          </p:val>
                                        </p:tav>
                                        <p:tav tm="100000">
                                          <p:val>
                                            <p:strVal val="#ppt_w"/>
                                          </p:val>
                                        </p:tav>
                                      </p:tavLst>
                                    </p:anim>
                                    <p:anim calcmode="lin" valueType="num">
                                      <p:cBhvr>
                                        <p:cTn id="80" dur="500" fill="hold"/>
                                        <p:tgtEl>
                                          <p:spTgt spid="4">
                                            <p:graphicEl>
                                              <a:dgm id="{517FAF63-B3C2-4232-8FE5-059A4AB6470D}"/>
                                            </p:graphicEl>
                                          </p:spTgt>
                                        </p:tgtEl>
                                        <p:attrNameLst>
                                          <p:attrName>ppt_h</p:attrName>
                                        </p:attrNameLst>
                                      </p:cBhvr>
                                      <p:tavLst>
                                        <p:tav tm="0">
                                          <p:val>
                                            <p:fltVal val="0"/>
                                          </p:val>
                                        </p:tav>
                                        <p:tav tm="100000">
                                          <p:val>
                                            <p:strVal val="#ppt_h"/>
                                          </p:val>
                                        </p:tav>
                                      </p:tavLst>
                                    </p:anim>
                                    <p:animEffect transition="in" filter="fade">
                                      <p:cBhvr>
                                        <p:cTn id="81" dur="500"/>
                                        <p:tgtEl>
                                          <p:spTgt spid="4">
                                            <p:graphicEl>
                                              <a:dgm id="{517FAF63-B3C2-4232-8FE5-059A4AB6470D}"/>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4">
                                            <p:graphicEl>
                                              <a:dgm id="{5D5E4A74-F217-4E0C-BBB7-FB11D0188B09}"/>
                                            </p:graphicEl>
                                          </p:spTgt>
                                        </p:tgtEl>
                                        <p:attrNameLst>
                                          <p:attrName>style.visibility</p:attrName>
                                        </p:attrNameLst>
                                      </p:cBhvr>
                                      <p:to>
                                        <p:strVal val="visible"/>
                                      </p:to>
                                    </p:set>
                                    <p:anim calcmode="lin" valueType="num">
                                      <p:cBhvr>
                                        <p:cTn id="86" dur="500" fill="hold"/>
                                        <p:tgtEl>
                                          <p:spTgt spid="4">
                                            <p:graphicEl>
                                              <a:dgm id="{5D5E4A74-F217-4E0C-BBB7-FB11D0188B09}"/>
                                            </p:graphicEl>
                                          </p:spTgt>
                                        </p:tgtEl>
                                        <p:attrNameLst>
                                          <p:attrName>ppt_w</p:attrName>
                                        </p:attrNameLst>
                                      </p:cBhvr>
                                      <p:tavLst>
                                        <p:tav tm="0">
                                          <p:val>
                                            <p:fltVal val="0"/>
                                          </p:val>
                                        </p:tav>
                                        <p:tav tm="100000">
                                          <p:val>
                                            <p:strVal val="#ppt_w"/>
                                          </p:val>
                                        </p:tav>
                                      </p:tavLst>
                                    </p:anim>
                                    <p:anim calcmode="lin" valueType="num">
                                      <p:cBhvr>
                                        <p:cTn id="87" dur="500" fill="hold"/>
                                        <p:tgtEl>
                                          <p:spTgt spid="4">
                                            <p:graphicEl>
                                              <a:dgm id="{5D5E4A74-F217-4E0C-BBB7-FB11D0188B09}"/>
                                            </p:graphicEl>
                                          </p:spTgt>
                                        </p:tgtEl>
                                        <p:attrNameLst>
                                          <p:attrName>ppt_h</p:attrName>
                                        </p:attrNameLst>
                                      </p:cBhvr>
                                      <p:tavLst>
                                        <p:tav tm="0">
                                          <p:val>
                                            <p:fltVal val="0"/>
                                          </p:val>
                                        </p:tav>
                                        <p:tav tm="100000">
                                          <p:val>
                                            <p:strVal val="#ppt_h"/>
                                          </p:val>
                                        </p:tav>
                                      </p:tavLst>
                                    </p:anim>
                                    <p:animEffect transition="in" filter="fade">
                                      <p:cBhvr>
                                        <p:cTn id="88" dur="500"/>
                                        <p:tgtEl>
                                          <p:spTgt spid="4">
                                            <p:graphicEl>
                                              <a:dgm id="{5D5E4A74-F217-4E0C-BBB7-FB11D0188B09}"/>
                                            </p:graphicEl>
                                          </p:spTgt>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4">
                                            <p:graphicEl>
                                              <a:dgm id="{8FB90C2B-F9A7-4A4E-9180-648578190AEA}"/>
                                            </p:graphicEl>
                                          </p:spTgt>
                                        </p:tgtEl>
                                        <p:attrNameLst>
                                          <p:attrName>style.visibility</p:attrName>
                                        </p:attrNameLst>
                                      </p:cBhvr>
                                      <p:to>
                                        <p:strVal val="visible"/>
                                      </p:to>
                                    </p:set>
                                    <p:anim calcmode="lin" valueType="num">
                                      <p:cBhvr>
                                        <p:cTn id="91" dur="500" fill="hold"/>
                                        <p:tgtEl>
                                          <p:spTgt spid="4">
                                            <p:graphicEl>
                                              <a:dgm id="{8FB90C2B-F9A7-4A4E-9180-648578190AEA}"/>
                                            </p:graphicEl>
                                          </p:spTgt>
                                        </p:tgtEl>
                                        <p:attrNameLst>
                                          <p:attrName>ppt_w</p:attrName>
                                        </p:attrNameLst>
                                      </p:cBhvr>
                                      <p:tavLst>
                                        <p:tav tm="0">
                                          <p:val>
                                            <p:fltVal val="0"/>
                                          </p:val>
                                        </p:tav>
                                        <p:tav tm="100000">
                                          <p:val>
                                            <p:strVal val="#ppt_w"/>
                                          </p:val>
                                        </p:tav>
                                      </p:tavLst>
                                    </p:anim>
                                    <p:anim calcmode="lin" valueType="num">
                                      <p:cBhvr>
                                        <p:cTn id="92" dur="500" fill="hold"/>
                                        <p:tgtEl>
                                          <p:spTgt spid="4">
                                            <p:graphicEl>
                                              <a:dgm id="{8FB90C2B-F9A7-4A4E-9180-648578190AEA}"/>
                                            </p:graphicEl>
                                          </p:spTgt>
                                        </p:tgtEl>
                                        <p:attrNameLst>
                                          <p:attrName>ppt_h</p:attrName>
                                        </p:attrNameLst>
                                      </p:cBhvr>
                                      <p:tavLst>
                                        <p:tav tm="0">
                                          <p:val>
                                            <p:fltVal val="0"/>
                                          </p:val>
                                        </p:tav>
                                        <p:tav tm="100000">
                                          <p:val>
                                            <p:strVal val="#ppt_h"/>
                                          </p:val>
                                        </p:tav>
                                      </p:tavLst>
                                    </p:anim>
                                    <p:animEffect transition="in" filter="fade">
                                      <p:cBhvr>
                                        <p:cTn id="93" dur="500"/>
                                        <p:tgtEl>
                                          <p:spTgt spid="4">
                                            <p:graphicEl>
                                              <a:dgm id="{8FB90C2B-F9A7-4A4E-9180-648578190AEA}"/>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4">
                                            <p:graphicEl>
                                              <a:dgm id="{AB3AEDF8-D46E-4153-B6CB-704946F2BD08}"/>
                                            </p:graphicEl>
                                          </p:spTgt>
                                        </p:tgtEl>
                                        <p:attrNameLst>
                                          <p:attrName>style.visibility</p:attrName>
                                        </p:attrNameLst>
                                      </p:cBhvr>
                                      <p:to>
                                        <p:strVal val="visible"/>
                                      </p:to>
                                    </p:set>
                                    <p:anim calcmode="lin" valueType="num">
                                      <p:cBhvr>
                                        <p:cTn id="98" dur="500" fill="hold"/>
                                        <p:tgtEl>
                                          <p:spTgt spid="4">
                                            <p:graphicEl>
                                              <a:dgm id="{AB3AEDF8-D46E-4153-B6CB-704946F2BD08}"/>
                                            </p:graphicEl>
                                          </p:spTgt>
                                        </p:tgtEl>
                                        <p:attrNameLst>
                                          <p:attrName>ppt_w</p:attrName>
                                        </p:attrNameLst>
                                      </p:cBhvr>
                                      <p:tavLst>
                                        <p:tav tm="0">
                                          <p:val>
                                            <p:fltVal val="0"/>
                                          </p:val>
                                        </p:tav>
                                        <p:tav tm="100000">
                                          <p:val>
                                            <p:strVal val="#ppt_w"/>
                                          </p:val>
                                        </p:tav>
                                      </p:tavLst>
                                    </p:anim>
                                    <p:anim calcmode="lin" valueType="num">
                                      <p:cBhvr>
                                        <p:cTn id="99" dur="500" fill="hold"/>
                                        <p:tgtEl>
                                          <p:spTgt spid="4">
                                            <p:graphicEl>
                                              <a:dgm id="{AB3AEDF8-D46E-4153-B6CB-704946F2BD08}"/>
                                            </p:graphicEl>
                                          </p:spTgt>
                                        </p:tgtEl>
                                        <p:attrNameLst>
                                          <p:attrName>ppt_h</p:attrName>
                                        </p:attrNameLst>
                                      </p:cBhvr>
                                      <p:tavLst>
                                        <p:tav tm="0">
                                          <p:val>
                                            <p:fltVal val="0"/>
                                          </p:val>
                                        </p:tav>
                                        <p:tav tm="100000">
                                          <p:val>
                                            <p:strVal val="#ppt_h"/>
                                          </p:val>
                                        </p:tav>
                                      </p:tavLst>
                                    </p:anim>
                                    <p:animEffect transition="in" filter="fade">
                                      <p:cBhvr>
                                        <p:cTn id="100" dur="500"/>
                                        <p:tgtEl>
                                          <p:spTgt spid="4">
                                            <p:graphicEl>
                                              <a:dgm id="{AB3AEDF8-D46E-4153-B6CB-704946F2BD08}"/>
                                            </p:graphicEl>
                                          </p:spTgt>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4">
                                            <p:graphicEl>
                                              <a:dgm id="{91B7F9DD-49B9-4010-9659-2F872BB1754C}"/>
                                            </p:graphicEl>
                                          </p:spTgt>
                                        </p:tgtEl>
                                        <p:attrNameLst>
                                          <p:attrName>style.visibility</p:attrName>
                                        </p:attrNameLst>
                                      </p:cBhvr>
                                      <p:to>
                                        <p:strVal val="visible"/>
                                      </p:to>
                                    </p:set>
                                    <p:anim calcmode="lin" valueType="num">
                                      <p:cBhvr>
                                        <p:cTn id="103" dur="500" fill="hold"/>
                                        <p:tgtEl>
                                          <p:spTgt spid="4">
                                            <p:graphicEl>
                                              <a:dgm id="{91B7F9DD-49B9-4010-9659-2F872BB1754C}"/>
                                            </p:graphicEl>
                                          </p:spTgt>
                                        </p:tgtEl>
                                        <p:attrNameLst>
                                          <p:attrName>ppt_w</p:attrName>
                                        </p:attrNameLst>
                                      </p:cBhvr>
                                      <p:tavLst>
                                        <p:tav tm="0">
                                          <p:val>
                                            <p:fltVal val="0"/>
                                          </p:val>
                                        </p:tav>
                                        <p:tav tm="100000">
                                          <p:val>
                                            <p:strVal val="#ppt_w"/>
                                          </p:val>
                                        </p:tav>
                                      </p:tavLst>
                                    </p:anim>
                                    <p:anim calcmode="lin" valueType="num">
                                      <p:cBhvr>
                                        <p:cTn id="104" dur="500" fill="hold"/>
                                        <p:tgtEl>
                                          <p:spTgt spid="4">
                                            <p:graphicEl>
                                              <a:dgm id="{91B7F9DD-49B9-4010-9659-2F872BB1754C}"/>
                                            </p:graphicEl>
                                          </p:spTgt>
                                        </p:tgtEl>
                                        <p:attrNameLst>
                                          <p:attrName>ppt_h</p:attrName>
                                        </p:attrNameLst>
                                      </p:cBhvr>
                                      <p:tavLst>
                                        <p:tav tm="0">
                                          <p:val>
                                            <p:fltVal val="0"/>
                                          </p:val>
                                        </p:tav>
                                        <p:tav tm="100000">
                                          <p:val>
                                            <p:strVal val="#ppt_h"/>
                                          </p:val>
                                        </p:tav>
                                      </p:tavLst>
                                    </p:anim>
                                    <p:animEffect transition="in" filter="fade">
                                      <p:cBhvr>
                                        <p:cTn id="105" dur="500"/>
                                        <p:tgtEl>
                                          <p:spTgt spid="4">
                                            <p:graphicEl>
                                              <a:dgm id="{91B7F9DD-49B9-4010-9659-2F872BB1754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a:solidFill>
            <a:srgbClr val="00B0F0"/>
          </a:solidFill>
        </p:spPr>
        <p:txBody>
          <a:bodyPr anchor="t">
            <a:noAutofit/>
          </a:bodyPr>
          <a:lstStyle/>
          <a:p>
            <a:r>
              <a:rPr lang="bn-IN" sz="4800" dirty="0">
                <a:solidFill>
                  <a:schemeClr val="bg1"/>
                </a:solidFill>
                <a:latin typeface="NikoshBAN" pitchFamily="2" charset="0"/>
                <a:cs typeface="NikoshBAN" pitchFamily="2" charset="0"/>
              </a:rPr>
              <a:t>শব্দার্থ </a:t>
            </a:r>
            <a:br>
              <a:rPr lang="bn-IN" sz="4800" dirty="0">
                <a:solidFill>
                  <a:schemeClr val="bg1"/>
                </a:solidFill>
                <a:latin typeface="NikoshBAN" pitchFamily="2" charset="0"/>
                <a:cs typeface="NikoshBAN" pitchFamily="2" charset="0"/>
              </a:rPr>
            </a:br>
            <a:endParaRPr lang="en-US" sz="48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46717156"/>
              </p:ext>
            </p:extLst>
          </p:nvPr>
        </p:nvGraphicFramePr>
        <p:xfrm>
          <a:off x="304800" y="1219200"/>
          <a:ext cx="8763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8749720"/>
      </p:ext>
    </p:extLst>
  </p:cSld>
  <p:clrMapOvr>
    <a:masterClrMapping/>
  </p:clrMapOvr>
  <mc:AlternateContent xmlns:mc="http://schemas.openxmlformats.org/markup-compatibility/2006" xmlns:p14="http://schemas.microsoft.com/office/powerpoint/2010/main">
    <mc:Choice Requires="p14">
      <p:transition spd="slow" p14:dur="3900">
        <p14:glitter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graphicEl>
                                              <a:dgm id="{17BC34D5-53E2-4CF5-B4DD-866A6BFE055C}"/>
                                            </p:graphicEl>
                                          </p:spTgt>
                                        </p:tgtEl>
                                        <p:attrNameLst>
                                          <p:attrName>style.visibility</p:attrName>
                                        </p:attrNameLst>
                                      </p:cBhvr>
                                      <p:to>
                                        <p:strVal val="visible"/>
                                      </p:to>
                                    </p:set>
                                    <p:animEffect transition="in" filter="circle(out)">
                                      <p:cBhvr>
                                        <p:cTn id="7" dur="2000"/>
                                        <p:tgtEl>
                                          <p:spTgt spid="4">
                                            <p:graphicEl>
                                              <a:dgm id="{17BC34D5-53E2-4CF5-B4DD-866A6BFE055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4">
                                            <p:graphicEl>
                                              <a:dgm id="{BEF2ECBD-BE98-4FA3-84DF-2583E602FF68}"/>
                                            </p:graphicEl>
                                          </p:spTgt>
                                        </p:tgtEl>
                                        <p:attrNameLst>
                                          <p:attrName>style.visibility</p:attrName>
                                        </p:attrNameLst>
                                      </p:cBhvr>
                                      <p:to>
                                        <p:strVal val="visible"/>
                                      </p:to>
                                    </p:set>
                                    <p:animEffect transition="in" filter="circle(out)">
                                      <p:cBhvr>
                                        <p:cTn id="12" dur="2000"/>
                                        <p:tgtEl>
                                          <p:spTgt spid="4">
                                            <p:graphicEl>
                                              <a:dgm id="{BEF2ECBD-BE98-4FA3-84DF-2583E602FF68}"/>
                                            </p:graphicEl>
                                          </p:spTgt>
                                        </p:tgtEl>
                                      </p:cBhvr>
                                    </p:animEffect>
                                  </p:childTnLst>
                                </p:cTn>
                              </p:par>
                              <p:par>
                                <p:cTn id="13" presetID="6" presetClass="entr" presetSubtype="32" fill="hold" grpId="0" nodeType="withEffect">
                                  <p:stCondLst>
                                    <p:cond delay="0"/>
                                  </p:stCondLst>
                                  <p:childTnLst>
                                    <p:set>
                                      <p:cBhvr>
                                        <p:cTn id="14" dur="1" fill="hold">
                                          <p:stCondLst>
                                            <p:cond delay="0"/>
                                          </p:stCondLst>
                                        </p:cTn>
                                        <p:tgtEl>
                                          <p:spTgt spid="4">
                                            <p:graphicEl>
                                              <a:dgm id="{386F7D67-C9D2-4363-AF5F-F6A2CDCAF302}"/>
                                            </p:graphicEl>
                                          </p:spTgt>
                                        </p:tgtEl>
                                        <p:attrNameLst>
                                          <p:attrName>style.visibility</p:attrName>
                                        </p:attrNameLst>
                                      </p:cBhvr>
                                      <p:to>
                                        <p:strVal val="visible"/>
                                      </p:to>
                                    </p:set>
                                    <p:animEffect transition="in" filter="circle(out)">
                                      <p:cBhvr>
                                        <p:cTn id="15" dur="2000"/>
                                        <p:tgtEl>
                                          <p:spTgt spid="4">
                                            <p:graphicEl>
                                              <a:dgm id="{386F7D67-C9D2-4363-AF5F-F6A2CDCAF30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grpId="0" nodeType="clickEffect">
                                  <p:stCondLst>
                                    <p:cond delay="0"/>
                                  </p:stCondLst>
                                  <p:childTnLst>
                                    <p:set>
                                      <p:cBhvr>
                                        <p:cTn id="19" dur="1" fill="hold">
                                          <p:stCondLst>
                                            <p:cond delay="0"/>
                                          </p:stCondLst>
                                        </p:cTn>
                                        <p:tgtEl>
                                          <p:spTgt spid="4">
                                            <p:graphicEl>
                                              <a:dgm id="{B905AEF1-08A6-4FA0-B311-96177CB744C4}"/>
                                            </p:graphicEl>
                                          </p:spTgt>
                                        </p:tgtEl>
                                        <p:attrNameLst>
                                          <p:attrName>style.visibility</p:attrName>
                                        </p:attrNameLst>
                                      </p:cBhvr>
                                      <p:to>
                                        <p:strVal val="visible"/>
                                      </p:to>
                                    </p:set>
                                    <p:animEffect transition="in" filter="circle(out)">
                                      <p:cBhvr>
                                        <p:cTn id="20" dur="2000"/>
                                        <p:tgtEl>
                                          <p:spTgt spid="4">
                                            <p:graphicEl>
                                              <a:dgm id="{B905AEF1-08A6-4FA0-B311-96177CB744C4}"/>
                                            </p:graphicEl>
                                          </p:spTgt>
                                        </p:tgtEl>
                                      </p:cBhvr>
                                    </p:animEffect>
                                  </p:childTnLst>
                                </p:cTn>
                              </p:par>
                              <p:par>
                                <p:cTn id="21" presetID="6" presetClass="entr" presetSubtype="32" fill="hold" grpId="0" nodeType="withEffect">
                                  <p:stCondLst>
                                    <p:cond delay="0"/>
                                  </p:stCondLst>
                                  <p:childTnLst>
                                    <p:set>
                                      <p:cBhvr>
                                        <p:cTn id="22" dur="1" fill="hold">
                                          <p:stCondLst>
                                            <p:cond delay="0"/>
                                          </p:stCondLst>
                                        </p:cTn>
                                        <p:tgtEl>
                                          <p:spTgt spid="4">
                                            <p:graphicEl>
                                              <a:dgm id="{9C59D0AF-8BDB-4305-A99C-35BEFA3800C9}"/>
                                            </p:graphicEl>
                                          </p:spTgt>
                                        </p:tgtEl>
                                        <p:attrNameLst>
                                          <p:attrName>style.visibility</p:attrName>
                                        </p:attrNameLst>
                                      </p:cBhvr>
                                      <p:to>
                                        <p:strVal val="visible"/>
                                      </p:to>
                                    </p:set>
                                    <p:animEffect transition="in" filter="circle(out)">
                                      <p:cBhvr>
                                        <p:cTn id="23" dur="2000"/>
                                        <p:tgtEl>
                                          <p:spTgt spid="4">
                                            <p:graphicEl>
                                              <a:dgm id="{9C59D0AF-8BDB-4305-A99C-35BEFA3800C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32" fill="hold" grpId="0" nodeType="clickEffect">
                                  <p:stCondLst>
                                    <p:cond delay="0"/>
                                  </p:stCondLst>
                                  <p:childTnLst>
                                    <p:set>
                                      <p:cBhvr>
                                        <p:cTn id="27" dur="1" fill="hold">
                                          <p:stCondLst>
                                            <p:cond delay="0"/>
                                          </p:stCondLst>
                                        </p:cTn>
                                        <p:tgtEl>
                                          <p:spTgt spid="4">
                                            <p:graphicEl>
                                              <a:dgm id="{1765B2FD-D0CD-483B-8BC3-4AD453094046}"/>
                                            </p:graphicEl>
                                          </p:spTgt>
                                        </p:tgtEl>
                                        <p:attrNameLst>
                                          <p:attrName>style.visibility</p:attrName>
                                        </p:attrNameLst>
                                      </p:cBhvr>
                                      <p:to>
                                        <p:strVal val="visible"/>
                                      </p:to>
                                    </p:set>
                                    <p:animEffect transition="in" filter="circle(out)">
                                      <p:cBhvr>
                                        <p:cTn id="28" dur="2000"/>
                                        <p:tgtEl>
                                          <p:spTgt spid="4">
                                            <p:graphicEl>
                                              <a:dgm id="{1765B2FD-D0CD-483B-8BC3-4AD453094046}"/>
                                            </p:graphicEl>
                                          </p:spTgt>
                                        </p:tgtEl>
                                      </p:cBhvr>
                                    </p:animEffect>
                                  </p:childTnLst>
                                </p:cTn>
                              </p:par>
                              <p:par>
                                <p:cTn id="29" presetID="6" presetClass="entr" presetSubtype="32" fill="hold" grpId="0" nodeType="withEffect">
                                  <p:stCondLst>
                                    <p:cond delay="0"/>
                                  </p:stCondLst>
                                  <p:childTnLst>
                                    <p:set>
                                      <p:cBhvr>
                                        <p:cTn id="30" dur="1" fill="hold">
                                          <p:stCondLst>
                                            <p:cond delay="0"/>
                                          </p:stCondLst>
                                        </p:cTn>
                                        <p:tgtEl>
                                          <p:spTgt spid="4">
                                            <p:graphicEl>
                                              <a:dgm id="{8ACA220B-B868-4586-ABF7-1BC19D4939FE}"/>
                                            </p:graphicEl>
                                          </p:spTgt>
                                        </p:tgtEl>
                                        <p:attrNameLst>
                                          <p:attrName>style.visibility</p:attrName>
                                        </p:attrNameLst>
                                      </p:cBhvr>
                                      <p:to>
                                        <p:strVal val="visible"/>
                                      </p:to>
                                    </p:set>
                                    <p:animEffect transition="in" filter="circle(out)">
                                      <p:cBhvr>
                                        <p:cTn id="31" dur="2000"/>
                                        <p:tgtEl>
                                          <p:spTgt spid="4">
                                            <p:graphicEl>
                                              <a:dgm id="{8ACA220B-B868-4586-ABF7-1BC19D4939FE}"/>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32" fill="hold" grpId="0" nodeType="clickEffect">
                                  <p:stCondLst>
                                    <p:cond delay="0"/>
                                  </p:stCondLst>
                                  <p:childTnLst>
                                    <p:set>
                                      <p:cBhvr>
                                        <p:cTn id="35" dur="1" fill="hold">
                                          <p:stCondLst>
                                            <p:cond delay="0"/>
                                          </p:stCondLst>
                                        </p:cTn>
                                        <p:tgtEl>
                                          <p:spTgt spid="4">
                                            <p:graphicEl>
                                              <a:dgm id="{D7B154FC-A588-449E-BFAA-122C8D41DBC0}"/>
                                            </p:graphicEl>
                                          </p:spTgt>
                                        </p:tgtEl>
                                        <p:attrNameLst>
                                          <p:attrName>style.visibility</p:attrName>
                                        </p:attrNameLst>
                                      </p:cBhvr>
                                      <p:to>
                                        <p:strVal val="visible"/>
                                      </p:to>
                                    </p:set>
                                    <p:animEffect transition="in" filter="circle(out)">
                                      <p:cBhvr>
                                        <p:cTn id="36" dur="2000"/>
                                        <p:tgtEl>
                                          <p:spTgt spid="4">
                                            <p:graphicEl>
                                              <a:dgm id="{D7B154FC-A588-449E-BFAA-122C8D41DBC0}"/>
                                            </p:graphicEl>
                                          </p:spTgt>
                                        </p:tgtEl>
                                      </p:cBhvr>
                                    </p:animEffect>
                                  </p:childTnLst>
                                </p:cTn>
                              </p:par>
                              <p:par>
                                <p:cTn id="37" presetID="6" presetClass="entr" presetSubtype="32" fill="hold" grpId="0" nodeType="withEffect">
                                  <p:stCondLst>
                                    <p:cond delay="0"/>
                                  </p:stCondLst>
                                  <p:childTnLst>
                                    <p:set>
                                      <p:cBhvr>
                                        <p:cTn id="38" dur="1" fill="hold">
                                          <p:stCondLst>
                                            <p:cond delay="0"/>
                                          </p:stCondLst>
                                        </p:cTn>
                                        <p:tgtEl>
                                          <p:spTgt spid="4">
                                            <p:graphicEl>
                                              <a:dgm id="{243171F7-338C-48AA-BBAD-66022A18509A}"/>
                                            </p:graphicEl>
                                          </p:spTgt>
                                        </p:tgtEl>
                                        <p:attrNameLst>
                                          <p:attrName>style.visibility</p:attrName>
                                        </p:attrNameLst>
                                      </p:cBhvr>
                                      <p:to>
                                        <p:strVal val="visible"/>
                                      </p:to>
                                    </p:set>
                                    <p:animEffect transition="in" filter="circle(out)">
                                      <p:cBhvr>
                                        <p:cTn id="39" dur="2000"/>
                                        <p:tgtEl>
                                          <p:spTgt spid="4">
                                            <p:graphicEl>
                                              <a:dgm id="{243171F7-338C-48AA-BBAD-66022A18509A}"/>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32" fill="hold" grpId="0" nodeType="clickEffect">
                                  <p:stCondLst>
                                    <p:cond delay="0"/>
                                  </p:stCondLst>
                                  <p:childTnLst>
                                    <p:set>
                                      <p:cBhvr>
                                        <p:cTn id="43" dur="1" fill="hold">
                                          <p:stCondLst>
                                            <p:cond delay="0"/>
                                          </p:stCondLst>
                                        </p:cTn>
                                        <p:tgtEl>
                                          <p:spTgt spid="4">
                                            <p:graphicEl>
                                              <a:dgm id="{54187DAC-F717-4B42-87DC-173944B7F826}"/>
                                            </p:graphicEl>
                                          </p:spTgt>
                                        </p:tgtEl>
                                        <p:attrNameLst>
                                          <p:attrName>style.visibility</p:attrName>
                                        </p:attrNameLst>
                                      </p:cBhvr>
                                      <p:to>
                                        <p:strVal val="visible"/>
                                      </p:to>
                                    </p:set>
                                    <p:animEffect transition="in" filter="circle(out)">
                                      <p:cBhvr>
                                        <p:cTn id="44" dur="2000"/>
                                        <p:tgtEl>
                                          <p:spTgt spid="4">
                                            <p:graphicEl>
                                              <a:dgm id="{54187DAC-F717-4B42-87DC-173944B7F826}"/>
                                            </p:graphicEl>
                                          </p:spTgt>
                                        </p:tgtEl>
                                      </p:cBhvr>
                                    </p:animEffect>
                                  </p:childTnLst>
                                </p:cTn>
                              </p:par>
                              <p:par>
                                <p:cTn id="45" presetID="6" presetClass="entr" presetSubtype="32" fill="hold" grpId="0" nodeType="withEffect">
                                  <p:stCondLst>
                                    <p:cond delay="0"/>
                                  </p:stCondLst>
                                  <p:childTnLst>
                                    <p:set>
                                      <p:cBhvr>
                                        <p:cTn id="46" dur="1" fill="hold">
                                          <p:stCondLst>
                                            <p:cond delay="0"/>
                                          </p:stCondLst>
                                        </p:cTn>
                                        <p:tgtEl>
                                          <p:spTgt spid="4">
                                            <p:graphicEl>
                                              <a:dgm id="{525B6C5F-0486-4005-B448-BC79917E36F4}"/>
                                            </p:graphicEl>
                                          </p:spTgt>
                                        </p:tgtEl>
                                        <p:attrNameLst>
                                          <p:attrName>style.visibility</p:attrName>
                                        </p:attrNameLst>
                                      </p:cBhvr>
                                      <p:to>
                                        <p:strVal val="visible"/>
                                      </p:to>
                                    </p:set>
                                    <p:animEffect transition="in" filter="circle(out)">
                                      <p:cBhvr>
                                        <p:cTn id="47" dur="2000"/>
                                        <p:tgtEl>
                                          <p:spTgt spid="4">
                                            <p:graphicEl>
                                              <a:dgm id="{525B6C5F-0486-4005-B448-BC79917E36F4}"/>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32" fill="hold" grpId="0" nodeType="clickEffect">
                                  <p:stCondLst>
                                    <p:cond delay="0"/>
                                  </p:stCondLst>
                                  <p:childTnLst>
                                    <p:set>
                                      <p:cBhvr>
                                        <p:cTn id="51" dur="1" fill="hold">
                                          <p:stCondLst>
                                            <p:cond delay="0"/>
                                          </p:stCondLst>
                                        </p:cTn>
                                        <p:tgtEl>
                                          <p:spTgt spid="4">
                                            <p:graphicEl>
                                              <a:dgm id="{FEF75F3F-142D-443D-BDF7-A64E4EDF607E}"/>
                                            </p:graphicEl>
                                          </p:spTgt>
                                        </p:tgtEl>
                                        <p:attrNameLst>
                                          <p:attrName>style.visibility</p:attrName>
                                        </p:attrNameLst>
                                      </p:cBhvr>
                                      <p:to>
                                        <p:strVal val="visible"/>
                                      </p:to>
                                    </p:set>
                                    <p:animEffect transition="in" filter="circle(out)">
                                      <p:cBhvr>
                                        <p:cTn id="52" dur="2000"/>
                                        <p:tgtEl>
                                          <p:spTgt spid="4">
                                            <p:graphicEl>
                                              <a:dgm id="{FEF75F3F-142D-443D-BDF7-A64E4EDF607E}"/>
                                            </p:graphicEl>
                                          </p:spTgt>
                                        </p:tgtEl>
                                      </p:cBhvr>
                                    </p:animEffect>
                                  </p:childTnLst>
                                </p:cTn>
                              </p:par>
                              <p:par>
                                <p:cTn id="53" presetID="6" presetClass="entr" presetSubtype="32" fill="hold" grpId="0" nodeType="withEffect">
                                  <p:stCondLst>
                                    <p:cond delay="0"/>
                                  </p:stCondLst>
                                  <p:childTnLst>
                                    <p:set>
                                      <p:cBhvr>
                                        <p:cTn id="54" dur="1" fill="hold">
                                          <p:stCondLst>
                                            <p:cond delay="0"/>
                                          </p:stCondLst>
                                        </p:cTn>
                                        <p:tgtEl>
                                          <p:spTgt spid="4">
                                            <p:graphicEl>
                                              <a:dgm id="{77191BE5-77E1-4150-A53B-BD34A8AC51F4}"/>
                                            </p:graphicEl>
                                          </p:spTgt>
                                        </p:tgtEl>
                                        <p:attrNameLst>
                                          <p:attrName>style.visibility</p:attrName>
                                        </p:attrNameLst>
                                      </p:cBhvr>
                                      <p:to>
                                        <p:strVal val="visible"/>
                                      </p:to>
                                    </p:set>
                                    <p:animEffect transition="in" filter="circle(out)">
                                      <p:cBhvr>
                                        <p:cTn id="55" dur="2000"/>
                                        <p:tgtEl>
                                          <p:spTgt spid="4">
                                            <p:graphicEl>
                                              <a:dgm id="{77191BE5-77E1-4150-A53B-BD34A8AC51F4}"/>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32" fill="hold" grpId="0" nodeType="clickEffect">
                                  <p:stCondLst>
                                    <p:cond delay="0"/>
                                  </p:stCondLst>
                                  <p:childTnLst>
                                    <p:set>
                                      <p:cBhvr>
                                        <p:cTn id="59" dur="1" fill="hold">
                                          <p:stCondLst>
                                            <p:cond delay="0"/>
                                          </p:stCondLst>
                                        </p:cTn>
                                        <p:tgtEl>
                                          <p:spTgt spid="4">
                                            <p:graphicEl>
                                              <a:dgm id="{64FDD66E-8457-4115-AB3C-6EAC3ED1063D}"/>
                                            </p:graphicEl>
                                          </p:spTgt>
                                        </p:tgtEl>
                                        <p:attrNameLst>
                                          <p:attrName>style.visibility</p:attrName>
                                        </p:attrNameLst>
                                      </p:cBhvr>
                                      <p:to>
                                        <p:strVal val="visible"/>
                                      </p:to>
                                    </p:set>
                                    <p:animEffect transition="in" filter="circle(out)">
                                      <p:cBhvr>
                                        <p:cTn id="60" dur="2000"/>
                                        <p:tgtEl>
                                          <p:spTgt spid="4">
                                            <p:graphicEl>
                                              <a:dgm id="{64FDD66E-8457-4115-AB3C-6EAC3ED1063D}"/>
                                            </p:graphicEl>
                                          </p:spTgt>
                                        </p:tgtEl>
                                      </p:cBhvr>
                                    </p:animEffect>
                                  </p:childTnLst>
                                </p:cTn>
                              </p:par>
                              <p:par>
                                <p:cTn id="61" presetID="6" presetClass="entr" presetSubtype="32" fill="hold" grpId="0" nodeType="withEffect">
                                  <p:stCondLst>
                                    <p:cond delay="0"/>
                                  </p:stCondLst>
                                  <p:childTnLst>
                                    <p:set>
                                      <p:cBhvr>
                                        <p:cTn id="62" dur="1" fill="hold">
                                          <p:stCondLst>
                                            <p:cond delay="0"/>
                                          </p:stCondLst>
                                        </p:cTn>
                                        <p:tgtEl>
                                          <p:spTgt spid="4">
                                            <p:graphicEl>
                                              <a:dgm id="{AFB1A211-0577-4C92-AF84-2786B0234C4D}"/>
                                            </p:graphicEl>
                                          </p:spTgt>
                                        </p:tgtEl>
                                        <p:attrNameLst>
                                          <p:attrName>style.visibility</p:attrName>
                                        </p:attrNameLst>
                                      </p:cBhvr>
                                      <p:to>
                                        <p:strVal val="visible"/>
                                      </p:to>
                                    </p:set>
                                    <p:animEffect transition="in" filter="circle(out)">
                                      <p:cBhvr>
                                        <p:cTn id="63" dur="2000"/>
                                        <p:tgtEl>
                                          <p:spTgt spid="4">
                                            <p:graphicEl>
                                              <a:dgm id="{AFB1A211-0577-4C92-AF84-2786B0234C4D}"/>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32" fill="hold" grpId="0" nodeType="clickEffect">
                                  <p:stCondLst>
                                    <p:cond delay="0"/>
                                  </p:stCondLst>
                                  <p:childTnLst>
                                    <p:set>
                                      <p:cBhvr>
                                        <p:cTn id="67" dur="1" fill="hold">
                                          <p:stCondLst>
                                            <p:cond delay="0"/>
                                          </p:stCondLst>
                                        </p:cTn>
                                        <p:tgtEl>
                                          <p:spTgt spid="4">
                                            <p:graphicEl>
                                              <a:dgm id="{0CA1A574-D7BA-42FF-8B07-C15CA8686CCF}"/>
                                            </p:graphicEl>
                                          </p:spTgt>
                                        </p:tgtEl>
                                        <p:attrNameLst>
                                          <p:attrName>style.visibility</p:attrName>
                                        </p:attrNameLst>
                                      </p:cBhvr>
                                      <p:to>
                                        <p:strVal val="visible"/>
                                      </p:to>
                                    </p:set>
                                    <p:animEffect transition="in" filter="circle(out)">
                                      <p:cBhvr>
                                        <p:cTn id="68" dur="2000"/>
                                        <p:tgtEl>
                                          <p:spTgt spid="4">
                                            <p:graphicEl>
                                              <a:dgm id="{0CA1A574-D7BA-42FF-8B07-C15CA8686CCF}"/>
                                            </p:graphicEl>
                                          </p:spTgt>
                                        </p:tgtEl>
                                      </p:cBhvr>
                                    </p:animEffect>
                                  </p:childTnLst>
                                </p:cTn>
                              </p:par>
                              <p:par>
                                <p:cTn id="69" presetID="6" presetClass="entr" presetSubtype="32" fill="hold" grpId="0" nodeType="withEffect">
                                  <p:stCondLst>
                                    <p:cond delay="0"/>
                                  </p:stCondLst>
                                  <p:childTnLst>
                                    <p:set>
                                      <p:cBhvr>
                                        <p:cTn id="70" dur="1" fill="hold">
                                          <p:stCondLst>
                                            <p:cond delay="0"/>
                                          </p:stCondLst>
                                        </p:cTn>
                                        <p:tgtEl>
                                          <p:spTgt spid="4">
                                            <p:graphicEl>
                                              <a:dgm id="{8A31F4A6-579F-48D8-8101-328C213FE21A}"/>
                                            </p:graphicEl>
                                          </p:spTgt>
                                        </p:tgtEl>
                                        <p:attrNameLst>
                                          <p:attrName>style.visibility</p:attrName>
                                        </p:attrNameLst>
                                      </p:cBhvr>
                                      <p:to>
                                        <p:strVal val="visible"/>
                                      </p:to>
                                    </p:set>
                                    <p:animEffect transition="in" filter="circle(out)">
                                      <p:cBhvr>
                                        <p:cTn id="71" dur="2000"/>
                                        <p:tgtEl>
                                          <p:spTgt spid="4">
                                            <p:graphicEl>
                                              <a:dgm id="{8A31F4A6-579F-48D8-8101-328C213FE21A}"/>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32" fill="hold" grpId="0" nodeType="clickEffect">
                                  <p:stCondLst>
                                    <p:cond delay="0"/>
                                  </p:stCondLst>
                                  <p:childTnLst>
                                    <p:set>
                                      <p:cBhvr>
                                        <p:cTn id="75" dur="1" fill="hold">
                                          <p:stCondLst>
                                            <p:cond delay="0"/>
                                          </p:stCondLst>
                                        </p:cTn>
                                        <p:tgtEl>
                                          <p:spTgt spid="4">
                                            <p:graphicEl>
                                              <a:dgm id="{CCEADE03-4208-48F4-9E9D-F34A7D00DBC6}"/>
                                            </p:graphicEl>
                                          </p:spTgt>
                                        </p:tgtEl>
                                        <p:attrNameLst>
                                          <p:attrName>style.visibility</p:attrName>
                                        </p:attrNameLst>
                                      </p:cBhvr>
                                      <p:to>
                                        <p:strVal val="visible"/>
                                      </p:to>
                                    </p:set>
                                    <p:animEffect transition="in" filter="circle(out)">
                                      <p:cBhvr>
                                        <p:cTn id="76" dur="2000"/>
                                        <p:tgtEl>
                                          <p:spTgt spid="4">
                                            <p:graphicEl>
                                              <a:dgm id="{CCEADE03-4208-48F4-9E9D-F34A7D00DBC6}"/>
                                            </p:graphicEl>
                                          </p:spTgt>
                                        </p:tgtEl>
                                      </p:cBhvr>
                                    </p:animEffect>
                                  </p:childTnLst>
                                </p:cTn>
                              </p:par>
                              <p:par>
                                <p:cTn id="77" presetID="6" presetClass="entr" presetSubtype="32" fill="hold" grpId="0" nodeType="withEffect">
                                  <p:stCondLst>
                                    <p:cond delay="0"/>
                                  </p:stCondLst>
                                  <p:childTnLst>
                                    <p:set>
                                      <p:cBhvr>
                                        <p:cTn id="78" dur="1" fill="hold">
                                          <p:stCondLst>
                                            <p:cond delay="0"/>
                                          </p:stCondLst>
                                        </p:cTn>
                                        <p:tgtEl>
                                          <p:spTgt spid="4">
                                            <p:graphicEl>
                                              <a:dgm id="{2043D673-B607-4730-AD0A-1F1C2D400419}"/>
                                            </p:graphicEl>
                                          </p:spTgt>
                                        </p:tgtEl>
                                        <p:attrNameLst>
                                          <p:attrName>style.visibility</p:attrName>
                                        </p:attrNameLst>
                                      </p:cBhvr>
                                      <p:to>
                                        <p:strVal val="visible"/>
                                      </p:to>
                                    </p:set>
                                    <p:animEffect transition="in" filter="circle(out)">
                                      <p:cBhvr>
                                        <p:cTn id="79" dur="2000"/>
                                        <p:tgtEl>
                                          <p:spTgt spid="4">
                                            <p:graphicEl>
                                              <a:dgm id="{2043D673-B607-4730-AD0A-1F1C2D40041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735568"/>
            <a:ext cx="5105400" cy="923330"/>
          </a:xfrm>
          <a:prstGeom prst="rect">
            <a:avLst/>
          </a:prstGeom>
          <a:noFill/>
        </p:spPr>
        <p:txBody>
          <a:bodyPr wrap="square" rtlCol="0">
            <a:spAutoFit/>
          </a:bodyPr>
          <a:lstStyle/>
          <a:p>
            <a:r>
              <a:rPr lang="bn-IN" sz="5400" dirty="0" smtClean="0">
                <a:latin typeface="Kalpurush" pitchFamily="2" charset="0"/>
                <a:cs typeface="Kalpurush" pitchFamily="2" charset="0"/>
              </a:rPr>
              <a:t>শিক্ষকের আদর্শ পাঠ</a:t>
            </a:r>
            <a:endParaRPr lang="en-US" sz="5400" dirty="0">
              <a:latin typeface="Kalpurush" pitchFamily="2" charset="0"/>
              <a:cs typeface="Kalpurush"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905000"/>
            <a:ext cx="8458200" cy="4724400"/>
          </a:xfrm>
          <a:prstGeom prst="rect">
            <a:avLst/>
          </a:prstGeom>
        </p:spPr>
      </p:pic>
    </p:spTree>
    <p:extLst>
      <p:ext uri="{BB962C8B-B14F-4D97-AF65-F5344CB8AC3E}">
        <p14:creationId xmlns:p14="http://schemas.microsoft.com/office/powerpoint/2010/main" val="241769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
                                            <p:txEl>
                                              <p:pRg st="0" end="0"/>
                                            </p:txEl>
                                          </p:spTgt>
                                        </p:tgtEl>
                                        <p:attrNameLst>
                                          <p:attrName>r</p:attrName>
                                        </p:attrNameLst>
                                      </p:cBhvr>
                                    </p:animRot>
                                    <p:animRot by="-240000">
                                      <p:cBhvr>
                                        <p:cTn id="7" dur="200" fill="hold">
                                          <p:stCondLst>
                                            <p:cond delay="200"/>
                                          </p:stCondLst>
                                        </p:cTn>
                                        <p:tgtEl>
                                          <p:spTgt spid="2">
                                            <p:txEl>
                                              <p:pRg st="0" end="0"/>
                                            </p:txEl>
                                          </p:spTgt>
                                        </p:tgtEl>
                                        <p:attrNameLst>
                                          <p:attrName>r</p:attrName>
                                        </p:attrNameLst>
                                      </p:cBhvr>
                                    </p:animRot>
                                    <p:animRot by="240000">
                                      <p:cBhvr>
                                        <p:cTn id="8" dur="200" fill="hold">
                                          <p:stCondLst>
                                            <p:cond delay="400"/>
                                          </p:stCondLst>
                                        </p:cTn>
                                        <p:tgtEl>
                                          <p:spTgt spid="2">
                                            <p:txEl>
                                              <p:pRg st="0" end="0"/>
                                            </p:txEl>
                                          </p:spTgt>
                                        </p:tgtEl>
                                        <p:attrNameLst>
                                          <p:attrName>r</p:attrName>
                                        </p:attrNameLst>
                                      </p:cBhvr>
                                    </p:animRot>
                                    <p:animRot by="-240000">
                                      <p:cBhvr>
                                        <p:cTn id="9" dur="200" fill="hold">
                                          <p:stCondLst>
                                            <p:cond delay="600"/>
                                          </p:stCondLst>
                                        </p:cTn>
                                        <p:tgtEl>
                                          <p:spTgt spid="2">
                                            <p:txEl>
                                              <p:pRg st="0" end="0"/>
                                            </p:txEl>
                                          </p:spTgt>
                                        </p:tgtEl>
                                        <p:attrNameLst>
                                          <p:attrName>r</p:attrName>
                                        </p:attrNameLst>
                                      </p:cBhvr>
                                    </p:animRot>
                                    <p:animRot by="120000">
                                      <p:cBhvr>
                                        <p:cTn id="10" dur="200" fill="hold">
                                          <p:stCondLst>
                                            <p:cond delay="800"/>
                                          </p:stCondLst>
                                        </p:cTn>
                                        <p:tgtEl>
                                          <p:spTgt spid="2">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threePt" dir="t"/>
            </a:scene3d>
            <a:sp3d extrusionH="57150">
              <a:bevelT w="82550" h="38100" prst="coolSlant"/>
            </a:sp3d>
          </a:bodyPr>
          <a:lstStyle/>
          <a:p>
            <a:pPr marL="0" indent="0"/>
            <a:r>
              <a:rPr lang="en-US" b="1" dirty="0" smtClean="0">
                <a:latin typeface="Kalpurush" pitchFamily="2" charset="0"/>
                <a:cs typeface="Kalpurush" pitchFamily="2" charset="0"/>
              </a:rPr>
              <a:t/>
            </a:r>
            <a:br>
              <a:rPr lang="en-US" b="1" dirty="0" smtClean="0">
                <a:latin typeface="Kalpurush" pitchFamily="2" charset="0"/>
                <a:cs typeface="Kalpurush" pitchFamily="2" charset="0"/>
              </a:rPr>
            </a:br>
            <a:r>
              <a:rPr lang="bn-IN" b="1" dirty="0" smtClean="0">
                <a:solidFill>
                  <a:srgbClr val="66FFFF"/>
                </a:solidFill>
                <a:latin typeface="Kalpurush" pitchFamily="2" charset="0"/>
                <a:cs typeface="Kalpurush" pitchFamily="2" charset="0"/>
              </a:rPr>
              <a:t>শিক্ষার্থীর </a:t>
            </a:r>
            <a:r>
              <a:rPr lang="bn-IN" b="1" dirty="0">
                <a:solidFill>
                  <a:srgbClr val="66FFFF"/>
                </a:solidFill>
                <a:latin typeface="Kalpurush" pitchFamily="2" charset="0"/>
                <a:cs typeface="Kalpurush" pitchFamily="2" charset="0"/>
              </a:rPr>
              <a:t>সরব পাঠ</a:t>
            </a:r>
            <a:r>
              <a:rPr lang="en-US" b="1" dirty="0">
                <a:latin typeface="Kalpurush" pitchFamily="2" charset="0"/>
                <a:cs typeface="Kalpurush" pitchFamily="2" charset="0"/>
              </a:rPr>
              <a:t/>
            </a:r>
            <a:br>
              <a:rPr lang="en-US" b="1" dirty="0">
                <a:latin typeface="Kalpurush" pitchFamily="2" charset="0"/>
                <a:cs typeface="Kalpurush" pitchFamily="2" charset="0"/>
              </a:rPr>
            </a:br>
            <a:r>
              <a:rPr lang="en-US" dirty="0">
                <a:latin typeface="Kalpurush" pitchFamily="2" charset="0"/>
                <a:cs typeface="Kalpurush" pitchFamily="2" charset="0"/>
              </a:rPr>
              <a:t/>
            </a:r>
            <a:br>
              <a:rPr lang="en-US" dirty="0">
                <a:latin typeface="Kalpurush" pitchFamily="2" charset="0"/>
                <a:cs typeface="Kalpurush" pitchFamily="2" charset="0"/>
              </a:rPr>
            </a:br>
            <a:endParaRPr lang="en-US" dirty="0">
              <a:latin typeface="Kalpurush" pitchFamily="2" charset="0"/>
              <a:cs typeface="Kalpurush" pitchFamily="2" charset="0"/>
            </a:endParaRPr>
          </a:p>
        </p:txBody>
      </p:sp>
      <p:pic>
        <p:nvPicPr>
          <p:cNvPr id="6" name="Content Placeholder 5"/>
          <p:cNvPicPr>
            <a:picLocks noGrp="1" noChangeAspect="1"/>
          </p:cNvPicPr>
          <p:nvPr>
            <p:ph idx="1"/>
          </p:nvPr>
        </p:nvPicPr>
        <p:blipFill rotWithShape="1">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17043" t="36568" r="27612" b="-2229"/>
          <a:stretch/>
        </p:blipFill>
        <p:spPr>
          <a:xfrm>
            <a:off x="76200" y="838200"/>
            <a:ext cx="8677890" cy="5791200"/>
          </a:xfrm>
        </p:spPr>
      </p:pic>
    </p:spTree>
    <p:extLst>
      <p:ext uri="{BB962C8B-B14F-4D97-AF65-F5344CB8AC3E}">
        <p14:creationId xmlns:p14="http://schemas.microsoft.com/office/powerpoint/2010/main" val="35176751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err="1" smtClean="0">
                <a:latin typeface="Kalpurush" pitchFamily="2" charset="0"/>
                <a:cs typeface="Kalpurush" pitchFamily="2" charset="0"/>
              </a:rPr>
              <a:t>সংলাপ</a:t>
            </a:r>
            <a:r>
              <a:rPr lang="en-US" sz="3200" dirty="0" smtClean="0">
                <a:latin typeface="Kalpurush" pitchFamily="2" charset="0"/>
                <a:cs typeface="Kalpurush" pitchFamily="2" charset="0"/>
              </a:rPr>
              <a:t> – ১             </a:t>
            </a:r>
            <a:r>
              <a:rPr lang="en-US"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Kalpurush" pitchFamily="2" charset="0"/>
                <a:cs typeface="Kalpurush" pitchFamily="2" charset="0"/>
              </a:rPr>
              <a:t>অরিন্দম</a:t>
            </a:r>
            <a:endPar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Kalpurush" pitchFamily="2" charset="0"/>
              <a:cs typeface="Kalpurush" pitchFamily="2" charset="0"/>
            </a:endParaRPr>
          </a:p>
        </p:txBody>
      </p:sp>
      <p:sp>
        <p:nvSpPr>
          <p:cNvPr id="3" name="Content Placeholder 2"/>
          <p:cNvSpPr>
            <a:spLocks noGrp="1"/>
          </p:cNvSpPr>
          <p:nvPr>
            <p:ph idx="1"/>
          </p:nvPr>
        </p:nvSpPr>
        <p:spPr/>
        <p:txBody>
          <a:bodyPr>
            <a:normAutofit lnSpcReduction="1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bn-IN" dirty="0" smtClean="0">
              <a:latin typeface="Kalpurush" pitchFamily="2" charset="0"/>
              <a:cs typeface="Kalpurush" pitchFamily="2" charset="0"/>
            </a:endParaRPr>
          </a:p>
          <a:p>
            <a:pPr marL="0" indent="0">
              <a:buNone/>
            </a:pPr>
            <a:r>
              <a:rPr lang="en-US" dirty="0" err="1" smtClean="0">
                <a:latin typeface="Kalpurush" pitchFamily="2" charset="0"/>
                <a:cs typeface="Kalpurush" pitchFamily="2" charset="0"/>
              </a:rPr>
              <a:t>অরিন্দম</a:t>
            </a:r>
            <a:r>
              <a:rPr lang="en-US" dirty="0" smtClean="0">
                <a:latin typeface="Kalpurush" pitchFamily="2" charset="0"/>
                <a:cs typeface="Kalpurush" pitchFamily="2" charset="0"/>
              </a:rPr>
              <a:t> </a:t>
            </a:r>
            <a:r>
              <a:rPr lang="en-US" dirty="0" err="1" smtClean="0">
                <a:latin typeface="Kalpurush" pitchFamily="2" charset="0"/>
                <a:cs typeface="Kalpurush" pitchFamily="2" charset="0"/>
              </a:rPr>
              <a:t>বিস্মিত</a:t>
            </a:r>
            <a:r>
              <a:rPr lang="en-US" dirty="0" smtClean="0">
                <a:latin typeface="Kalpurush" pitchFamily="2" charset="0"/>
                <a:cs typeface="Kalpurush" pitchFamily="2" charset="0"/>
              </a:rPr>
              <a:t> </a:t>
            </a:r>
            <a:r>
              <a:rPr lang="en-US" dirty="0" err="1" smtClean="0">
                <a:latin typeface="Kalpurush" pitchFamily="2" charset="0"/>
                <a:cs typeface="Kalpurush" pitchFamily="2" charset="0"/>
              </a:rPr>
              <a:t>হয়ে</a:t>
            </a:r>
            <a:r>
              <a:rPr lang="en-US" dirty="0" smtClean="0">
                <a:latin typeface="Kalpurush" pitchFamily="2" charset="0"/>
                <a:cs typeface="Kalpurush" pitchFamily="2" charset="0"/>
              </a:rPr>
              <a:t> </a:t>
            </a:r>
            <a:r>
              <a:rPr lang="en-US" dirty="0" err="1" smtClean="0">
                <a:latin typeface="Kalpurush" pitchFamily="2" charset="0"/>
                <a:cs typeface="Kalpurush" pitchFamily="2" charset="0"/>
              </a:rPr>
              <a:t>নিকষা</a:t>
            </a:r>
            <a:r>
              <a:rPr lang="en-US" dirty="0" smtClean="0">
                <a:latin typeface="Kalpurush" pitchFamily="2" charset="0"/>
                <a:cs typeface="Kalpurush" pitchFamily="2" charset="0"/>
              </a:rPr>
              <a:t> </a:t>
            </a:r>
            <a:r>
              <a:rPr lang="en-US" dirty="0" err="1" smtClean="0">
                <a:latin typeface="Kalpurush" pitchFamily="2" charset="0"/>
                <a:cs typeface="Kalpurush" pitchFamily="2" charset="0"/>
              </a:rPr>
              <a:t>সতীর</a:t>
            </a:r>
            <a:r>
              <a:rPr lang="en-US" dirty="0" smtClean="0">
                <a:latin typeface="Kalpurush" pitchFamily="2" charset="0"/>
                <a:cs typeface="Kalpurush" pitchFamily="2" charset="0"/>
              </a:rPr>
              <a:t> </a:t>
            </a:r>
            <a:r>
              <a:rPr lang="en-US" dirty="0" err="1" smtClean="0">
                <a:latin typeface="Kalpurush" pitchFamily="2" charset="0"/>
                <a:cs typeface="Kalpurush" pitchFamily="2" charset="0"/>
              </a:rPr>
              <a:t>পুত্র</a:t>
            </a:r>
            <a:r>
              <a:rPr lang="en-US" dirty="0" smtClean="0">
                <a:latin typeface="Kalpurush" pitchFamily="2" charset="0"/>
                <a:cs typeface="Kalpurush" pitchFamily="2" charset="0"/>
              </a:rPr>
              <a:t>, </a:t>
            </a:r>
            <a:r>
              <a:rPr lang="en-US" dirty="0" err="1" smtClean="0">
                <a:latin typeface="Kalpurush" pitchFamily="2" charset="0"/>
                <a:cs typeface="Kalpurush" pitchFamily="2" charset="0"/>
              </a:rPr>
              <a:t>রাক্ষসরাজের</a:t>
            </a:r>
            <a:r>
              <a:rPr lang="en-US" dirty="0" smtClean="0">
                <a:latin typeface="Kalpurush" pitchFamily="2" charset="0"/>
                <a:cs typeface="Kalpurush" pitchFamily="2" charset="0"/>
              </a:rPr>
              <a:t> </a:t>
            </a:r>
            <a:r>
              <a:rPr lang="en-US" dirty="0" err="1" smtClean="0">
                <a:latin typeface="Kalpurush" pitchFamily="2" charset="0"/>
                <a:cs typeface="Kalpurush" pitchFamily="2" charset="0"/>
              </a:rPr>
              <a:t>ভাই</a:t>
            </a:r>
            <a:r>
              <a:rPr lang="en-US" dirty="0" smtClean="0">
                <a:latin typeface="Kalpurush" pitchFamily="2" charset="0"/>
                <a:cs typeface="Kalpurush" pitchFamily="2" charset="0"/>
              </a:rPr>
              <a:t> ও </a:t>
            </a:r>
            <a:r>
              <a:rPr lang="en-US" dirty="0" err="1" smtClean="0">
                <a:latin typeface="Kalpurush" pitchFamily="2" charset="0"/>
                <a:cs typeface="Kalpurush" pitchFamily="2" charset="0"/>
              </a:rPr>
              <a:t>বাসববিজয়ীর</a:t>
            </a:r>
            <a:r>
              <a:rPr lang="en-US" dirty="0" smtClean="0">
                <a:latin typeface="Kalpurush" pitchFamily="2" charset="0"/>
                <a:cs typeface="Kalpurush" pitchFamily="2" charset="0"/>
              </a:rPr>
              <a:t> </a:t>
            </a:r>
            <a:r>
              <a:rPr lang="en-US" dirty="0" err="1" smtClean="0">
                <a:latin typeface="Kalpurush" pitchFamily="2" charset="0"/>
                <a:cs typeface="Kalpurush" pitchFamily="2" charset="0"/>
              </a:rPr>
              <a:t>চাচা</a:t>
            </a:r>
            <a:r>
              <a:rPr lang="en-US" dirty="0" smtClean="0">
                <a:latin typeface="Kalpurush" pitchFamily="2" charset="0"/>
                <a:cs typeface="Kalpurush" pitchFamily="2" charset="0"/>
              </a:rPr>
              <a:t> </a:t>
            </a:r>
            <a:r>
              <a:rPr lang="en-US" dirty="0" err="1" smtClean="0">
                <a:latin typeface="Kalpurush" pitchFamily="2" charset="0"/>
                <a:cs typeface="Kalpurush" pitchFamily="2" charset="0"/>
              </a:rPr>
              <a:t>হয়ে</a:t>
            </a:r>
            <a:r>
              <a:rPr lang="en-US" dirty="0" smtClean="0">
                <a:latin typeface="Kalpurush" pitchFamily="2" charset="0"/>
                <a:cs typeface="Kalpurush" pitchFamily="2" charset="0"/>
              </a:rPr>
              <a:t> </a:t>
            </a:r>
            <a:r>
              <a:rPr lang="en-US" dirty="0" err="1" smtClean="0">
                <a:latin typeface="Kalpurush" pitchFamily="2" charset="0"/>
                <a:cs typeface="Kalpurush" pitchFamily="2" charset="0"/>
              </a:rPr>
              <a:t>কীভাবে</a:t>
            </a:r>
            <a:r>
              <a:rPr lang="en-US" dirty="0" smtClean="0">
                <a:latin typeface="Kalpurush" pitchFamily="2" charset="0"/>
                <a:cs typeface="Kalpurush" pitchFamily="2" charset="0"/>
              </a:rPr>
              <a:t> </a:t>
            </a:r>
            <a:r>
              <a:rPr lang="en-US" dirty="0" err="1" smtClean="0">
                <a:latin typeface="Kalpurush" pitchFamily="2" charset="0"/>
                <a:cs typeface="Kalpurush" pitchFamily="2" charset="0"/>
              </a:rPr>
              <a:t>নিজ</a:t>
            </a:r>
            <a:r>
              <a:rPr lang="en-US" dirty="0" smtClean="0">
                <a:latin typeface="Kalpurush" pitchFamily="2" charset="0"/>
                <a:cs typeface="Kalpurush" pitchFamily="2" charset="0"/>
              </a:rPr>
              <a:t> </a:t>
            </a:r>
            <a:r>
              <a:rPr lang="en-US" dirty="0" err="1" smtClean="0">
                <a:latin typeface="Kalpurush" pitchFamily="2" charset="0"/>
                <a:cs typeface="Kalpurush" pitchFamily="2" charset="0"/>
              </a:rPr>
              <a:t>বাড়ির</a:t>
            </a:r>
            <a:r>
              <a:rPr lang="en-US" dirty="0" smtClean="0">
                <a:latin typeface="Kalpurush" pitchFamily="2" charset="0"/>
                <a:cs typeface="Kalpurush" pitchFamily="2" charset="0"/>
              </a:rPr>
              <a:t> </a:t>
            </a:r>
            <a:r>
              <a:rPr lang="en-US" dirty="0" err="1" smtClean="0">
                <a:latin typeface="Kalpurush" pitchFamily="2" charset="0"/>
                <a:cs typeface="Kalpurush" pitchFamily="2" charset="0"/>
              </a:rPr>
              <a:t>সুরক্ষিত</a:t>
            </a:r>
            <a:r>
              <a:rPr lang="en-US" dirty="0" smtClean="0">
                <a:latin typeface="Kalpurush" pitchFamily="2" charset="0"/>
                <a:cs typeface="Kalpurush" pitchFamily="2" charset="0"/>
              </a:rPr>
              <a:t> </a:t>
            </a:r>
            <a:r>
              <a:rPr lang="en-US" dirty="0" err="1" smtClean="0">
                <a:latin typeface="Kalpurush" pitchFamily="2" charset="0"/>
                <a:cs typeface="Kalpurush" pitchFamily="2" charset="0"/>
              </a:rPr>
              <a:t>পথ</a:t>
            </a:r>
            <a:r>
              <a:rPr lang="en-US" dirty="0" smtClean="0">
                <a:latin typeface="Kalpurush" pitchFamily="2" charset="0"/>
                <a:cs typeface="Kalpurush" pitchFamily="2" charset="0"/>
              </a:rPr>
              <a:t> </a:t>
            </a:r>
            <a:r>
              <a:rPr lang="en-US" dirty="0" err="1" smtClean="0">
                <a:latin typeface="Kalpurush" pitchFamily="2" charset="0"/>
                <a:cs typeface="Kalpurush" pitchFamily="2" charset="0"/>
              </a:rPr>
              <a:t>চোর</a:t>
            </a:r>
            <a:r>
              <a:rPr lang="en-US" dirty="0" smtClean="0">
                <a:latin typeface="Kalpurush" pitchFamily="2" charset="0"/>
                <a:cs typeface="Kalpurush" pitchFamily="2" charset="0"/>
              </a:rPr>
              <a:t> ও </a:t>
            </a:r>
            <a:r>
              <a:rPr lang="en-US" dirty="0" err="1" smtClean="0">
                <a:latin typeface="Kalpurush" pitchFamily="2" charset="0"/>
                <a:cs typeface="Kalpurush" pitchFamily="2" charset="0"/>
              </a:rPr>
              <a:t>চণ্ডালকে</a:t>
            </a:r>
            <a:r>
              <a:rPr lang="en-US" dirty="0" smtClean="0">
                <a:latin typeface="Kalpurush" pitchFamily="2" charset="0"/>
                <a:cs typeface="Kalpurush" pitchFamily="2" charset="0"/>
              </a:rPr>
              <a:t> </a:t>
            </a:r>
            <a:r>
              <a:rPr lang="en-US" dirty="0" err="1" smtClean="0">
                <a:latin typeface="Kalpurush" pitchFamily="2" charset="0"/>
                <a:cs typeface="Kalpurush" pitchFamily="2" charset="0"/>
              </a:rPr>
              <a:t>দেখিয়ে</a:t>
            </a:r>
            <a:r>
              <a:rPr lang="en-US" dirty="0" smtClean="0">
                <a:latin typeface="Kalpurush" pitchFamily="2" charset="0"/>
                <a:cs typeface="Kalpurush" pitchFamily="2" charset="0"/>
              </a:rPr>
              <a:t> </a:t>
            </a:r>
            <a:r>
              <a:rPr lang="en-US" dirty="0" err="1" smtClean="0">
                <a:latin typeface="Kalpurush" pitchFamily="2" charset="0"/>
                <a:cs typeface="Kalpurush" pitchFamily="2" charset="0"/>
              </a:rPr>
              <a:t>নিয়ে</a:t>
            </a:r>
            <a:r>
              <a:rPr lang="en-US" dirty="0" smtClean="0">
                <a:latin typeface="Kalpurush" pitchFamily="2" charset="0"/>
                <a:cs typeface="Kalpurush" pitchFamily="2" charset="0"/>
              </a:rPr>
              <a:t> </a:t>
            </a:r>
            <a:r>
              <a:rPr lang="en-US" dirty="0" err="1" smtClean="0">
                <a:latin typeface="Kalpurush" pitchFamily="2" charset="0"/>
                <a:cs typeface="Kalpurush" pitchFamily="2" charset="0"/>
              </a:rPr>
              <a:t>আসে</a:t>
            </a:r>
            <a:r>
              <a:rPr lang="en-US" dirty="0" smtClean="0">
                <a:latin typeface="Kalpurush" pitchFamily="2" charset="0"/>
                <a:cs typeface="Kalpurush" pitchFamily="2" charset="0"/>
              </a:rPr>
              <a:t> </a:t>
            </a:r>
            <a:r>
              <a:rPr lang="en-US" dirty="0" err="1" smtClean="0">
                <a:latin typeface="Kalpurush" pitchFamily="2" charset="0"/>
                <a:cs typeface="Kalpurush" pitchFamily="2" charset="0"/>
              </a:rPr>
              <a:t>তা</a:t>
            </a:r>
            <a:r>
              <a:rPr lang="en-US" dirty="0" smtClean="0">
                <a:latin typeface="Kalpurush" pitchFamily="2" charset="0"/>
                <a:cs typeface="Kalpurush" pitchFamily="2" charset="0"/>
              </a:rPr>
              <a:t> </a:t>
            </a:r>
            <a:r>
              <a:rPr lang="en-US" dirty="0" err="1" smtClean="0">
                <a:latin typeface="Kalpurush" pitchFamily="2" charset="0"/>
                <a:cs typeface="Kalpurush" pitchFamily="2" charset="0"/>
              </a:rPr>
              <a:t>জানতে</a:t>
            </a:r>
            <a:r>
              <a:rPr lang="en-US" dirty="0" smtClean="0">
                <a:latin typeface="Kalpurush" pitchFamily="2" charset="0"/>
                <a:cs typeface="Kalpurush" pitchFamily="2" charset="0"/>
              </a:rPr>
              <a:t> </a:t>
            </a:r>
            <a:r>
              <a:rPr lang="en-US" dirty="0" err="1" smtClean="0">
                <a:latin typeface="Kalpurush" pitchFamily="2" charset="0"/>
                <a:cs typeface="Kalpurush" pitchFamily="2" charset="0"/>
              </a:rPr>
              <a:t>চায়</a:t>
            </a:r>
            <a:r>
              <a:rPr lang="en-US" dirty="0" smtClean="0">
                <a:latin typeface="Kalpurush" pitchFamily="2" charset="0"/>
                <a:cs typeface="Kalpurush" pitchFamily="2" charset="0"/>
              </a:rPr>
              <a:t>।</a:t>
            </a:r>
            <a:r>
              <a:rPr lang="bn-IN" dirty="0" smtClean="0">
                <a:latin typeface="Kalpurush" pitchFamily="2" charset="0"/>
                <a:cs typeface="Kalpurush" pitchFamily="2" charset="0"/>
              </a:rPr>
              <a:t> সে চাচার কাছে অস্ত্রাগারে প্রবেশের দ্বার ছাড়ার আহ্বান জানায়। </a:t>
            </a:r>
            <a:r>
              <a:rPr lang="en-US" dirty="0" smtClean="0">
                <a:latin typeface="Kalpurush" pitchFamily="2" charset="0"/>
                <a:cs typeface="Kalpurush" pitchFamily="2" charset="0"/>
              </a:rPr>
              <a:t> </a:t>
            </a:r>
            <a:endParaRPr lang="en-US" dirty="0">
              <a:latin typeface="Kalpurush" pitchFamily="2" charset="0"/>
              <a:cs typeface="Kalpurush" pitchFamily="2" charset="0"/>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ackgroundRemoval t="382" b="95802" l="521" r="98438"/>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l="30588" b="40078"/>
          <a:stretch/>
        </p:blipFill>
        <p:spPr>
          <a:xfrm>
            <a:off x="457199" y="1219200"/>
            <a:ext cx="3766115" cy="2438400"/>
          </a:xfrm>
          <a:prstGeom prst="rect">
            <a:avLst/>
          </a:prstGeom>
        </p:spPr>
      </p:pic>
    </p:spTree>
    <p:extLst>
      <p:ext uri="{BB962C8B-B14F-4D97-AF65-F5344CB8AC3E}">
        <p14:creationId xmlns:p14="http://schemas.microsoft.com/office/powerpoint/2010/main" val="159091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err="1">
                <a:latin typeface="Kalpurush" pitchFamily="2" charset="0"/>
                <a:cs typeface="Kalpurush" pitchFamily="2" charset="0"/>
              </a:rPr>
              <a:t>সংলাপ</a:t>
            </a:r>
            <a:r>
              <a:rPr lang="en-US" sz="2800" dirty="0">
                <a:latin typeface="Kalpurush" pitchFamily="2" charset="0"/>
                <a:cs typeface="Kalpurush" pitchFamily="2" charset="0"/>
              </a:rPr>
              <a:t> – </a:t>
            </a:r>
            <a:r>
              <a:rPr lang="en-US" sz="2800" dirty="0" smtClean="0">
                <a:latin typeface="Kalpurush" pitchFamily="2" charset="0"/>
                <a:cs typeface="Kalpurush" pitchFamily="2" charset="0"/>
              </a:rPr>
              <a:t>২              </a:t>
            </a:r>
            <a:r>
              <a:rPr lang="bn-IN" dirty="0" smtClean="0">
                <a:latin typeface="Kalpurush" pitchFamily="2" charset="0"/>
                <a:cs typeface="Kalpurush" pitchFamily="2" charset="0"/>
              </a:rPr>
              <a:t>বিভীষণ </a:t>
            </a:r>
            <a:endParaRPr lang="en-US" dirty="0">
              <a:latin typeface="Kalpurush" pitchFamily="2" charset="0"/>
              <a:cs typeface="Kalpurush" pitchFamily="2" charset="0"/>
            </a:endParaRPr>
          </a:p>
        </p:txBody>
      </p:sp>
      <p:sp>
        <p:nvSpPr>
          <p:cNvPr id="3" name="Content Placeholder 2"/>
          <p:cNvSpPr>
            <a:spLocks noGrp="1"/>
          </p:cNvSpPr>
          <p:nvPr>
            <p:ph idx="1"/>
          </p:nvPr>
        </p:nvSpPr>
        <p:spPr/>
        <p:txBody>
          <a:bodyPr>
            <a:normAutofit fontScale="92500" lnSpcReduction="10000"/>
          </a:bodyPr>
          <a:lstStyle/>
          <a:p>
            <a:pPr marL="0" indent="0">
              <a:buNone/>
            </a:pPr>
            <a:endParaRPr lang="bn-IN" dirty="0" smtClean="0">
              <a:latin typeface="Kalpurush" pitchFamily="2" charset="0"/>
              <a:cs typeface="Kalpurush" pitchFamily="2" charset="0"/>
            </a:endParaRPr>
          </a:p>
          <a:p>
            <a:pPr marL="0" indent="0">
              <a:buNone/>
            </a:pPr>
            <a:endParaRPr lang="bn-IN" dirty="0">
              <a:latin typeface="Kalpurush" pitchFamily="2" charset="0"/>
              <a:cs typeface="Kalpurush" pitchFamily="2" charset="0"/>
            </a:endParaRPr>
          </a:p>
          <a:p>
            <a:pPr marL="0" indent="0">
              <a:buNone/>
            </a:pPr>
            <a:endParaRPr lang="bn-IN" dirty="0" smtClean="0">
              <a:latin typeface="Kalpurush" pitchFamily="2" charset="0"/>
              <a:cs typeface="Kalpurush" pitchFamily="2" charset="0"/>
            </a:endParaRPr>
          </a:p>
          <a:p>
            <a:pPr marL="0" indent="0">
              <a:buNone/>
            </a:pPr>
            <a:endParaRPr lang="bn-IN" dirty="0">
              <a:latin typeface="Kalpurush" pitchFamily="2" charset="0"/>
              <a:cs typeface="Kalpurush" pitchFamily="2" charset="0"/>
            </a:endParaRPr>
          </a:p>
          <a:p>
            <a:pPr marL="0" indent="0">
              <a:buNone/>
            </a:pPr>
            <a:endParaRPr lang="bn-IN" dirty="0" smtClean="0">
              <a:latin typeface="Kalpurush" pitchFamily="2" charset="0"/>
              <a:cs typeface="Kalpurush" pitchFamily="2" charset="0"/>
            </a:endParaRPr>
          </a:p>
          <a:p>
            <a:pPr marL="0" indent="0">
              <a:buNone/>
            </a:pPr>
            <a:endParaRPr lang="bn-IN" dirty="0">
              <a:latin typeface="Kalpurush" pitchFamily="2" charset="0"/>
              <a:cs typeface="Kalpurush" pitchFamily="2" charset="0"/>
            </a:endParaRPr>
          </a:p>
          <a:p>
            <a:pPr marL="0" indent="0">
              <a:buNone/>
            </a:pPr>
            <a:r>
              <a:rPr lang="bn-IN" dirty="0" smtClean="0">
                <a:latin typeface="Kalpurush" pitchFamily="2" charset="0"/>
                <a:cs typeface="Kalpurush" pitchFamily="2" charset="0"/>
              </a:rPr>
              <a:t>উত্তরে নিজকে রাঘবের দাস পরিচয় দিয়ে জানিয়ে দেন যে, মেঘনাদের প্রচেষ্টা বৃথা এবং রাঘবের বিপক্ষে কাজ করা সম্ভব না</a:t>
            </a:r>
            <a:r>
              <a:rPr lang="en-US" dirty="0" smtClean="0">
                <a:latin typeface="Kalpurush" pitchFamily="2" charset="0"/>
                <a:cs typeface="Kalpurush" pitchFamily="2" charset="0"/>
              </a:rPr>
              <a:t>।</a:t>
            </a:r>
            <a:r>
              <a:rPr lang="bn-IN" dirty="0" smtClean="0">
                <a:latin typeface="Kalpurush" pitchFamily="2" charset="0"/>
                <a:cs typeface="Kalpurush" pitchFamily="2" charset="0"/>
              </a:rPr>
              <a:t>   </a:t>
            </a:r>
            <a:endParaRPr lang="en-US" dirty="0">
              <a:latin typeface="Kalpurush" pitchFamily="2" charset="0"/>
              <a:cs typeface="Kalpurush"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990600"/>
            <a:ext cx="3401291" cy="3128944"/>
          </a:xfrm>
          <a:prstGeom prst="rect">
            <a:avLst/>
          </a:prstGeom>
        </p:spPr>
      </p:pic>
    </p:spTree>
    <p:extLst>
      <p:ext uri="{BB962C8B-B14F-4D97-AF65-F5344CB8AC3E}">
        <p14:creationId xmlns:p14="http://schemas.microsoft.com/office/powerpoint/2010/main" val="254946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wheel(1)">
                                      <p:cBhvr>
                                        <p:cTn id="21"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err="1">
                <a:latin typeface="Kalpurush" pitchFamily="2" charset="0"/>
                <a:cs typeface="Kalpurush" pitchFamily="2" charset="0"/>
              </a:rPr>
              <a:t>সংলাপ</a:t>
            </a:r>
            <a:r>
              <a:rPr lang="en-US" sz="3200" dirty="0">
                <a:latin typeface="Kalpurush" pitchFamily="2" charset="0"/>
                <a:cs typeface="Kalpurush" pitchFamily="2" charset="0"/>
              </a:rPr>
              <a:t> – </a:t>
            </a:r>
            <a:r>
              <a:rPr lang="bn-IN" sz="3200" dirty="0" smtClean="0">
                <a:latin typeface="Kalpurush" pitchFamily="2" charset="0"/>
                <a:cs typeface="Kalpurush" pitchFamily="2" charset="0"/>
              </a:rPr>
              <a:t>৩            </a:t>
            </a:r>
            <a:r>
              <a:rPr lang="bn-IN" dirty="0" smtClean="0">
                <a:latin typeface="Kalpurush" pitchFamily="2" charset="0"/>
                <a:cs typeface="Kalpurush" pitchFamily="2" charset="0"/>
              </a:rPr>
              <a:t>রাবণি</a:t>
            </a:r>
            <a:endParaRPr lang="en-US" dirty="0">
              <a:latin typeface="Kalpurush" pitchFamily="2" charset="0"/>
              <a:cs typeface="Kalpurush" pitchFamily="2" charset="0"/>
            </a:endParaRPr>
          </a:p>
        </p:txBody>
      </p:sp>
      <p:sp>
        <p:nvSpPr>
          <p:cNvPr id="3" name="Content Placeholder 2"/>
          <p:cNvSpPr>
            <a:spLocks noGrp="1"/>
          </p:cNvSpPr>
          <p:nvPr>
            <p:ph idx="1"/>
          </p:nvPr>
        </p:nvSpPr>
        <p:spPr/>
        <p:txBody>
          <a:bodyPr>
            <a:normAutofit fontScale="85000" lnSpcReduction="10000"/>
          </a:bodyPr>
          <a:lstStyle/>
          <a:p>
            <a:pPr marL="0" indent="0">
              <a:buNone/>
            </a:pPr>
            <a:r>
              <a:rPr lang="bn-IN" dirty="0" smtClean="0">
                <a:latin typeface="Kalpurush" pitchFamily="2" charset="0"/>
                <a:cs typeface="Kalpurush" pitchFamily="2" charset="0"/>
              </a:rPr>
              <a:t>চাচার কথা শুনে তীব্র ঘৃণায় মৃত্যুর ইচ্ছা ব্যক্ত করে চাচাকে আকাশের চাঁদের সাথে তুলনা করে জিজ্ঞাসা করেন যে তা কীভাবে মাটিতে লুটাতে পারে, রাজহাঁস কীভাবে নোংড়া জলে সাঁতার কাটে অথবা, বীর সিংহ কীভাবে শৃগালের সাথে বন্ধুত্ব করে? রাবণি লক্ষ্মণকে ছোটমনের মানুষ আক্ষায়িত করে জানতে চান কেমনে অস্ত্রধারী নিরস্ত্রের সাথে যুদ্ধ জরতে চায়। রাবণি পুনর্বার দ্বার ছাড়ার আহবান জানিয়ে এই হলে সতর্ক করেন যে, দেব দৈত্য নির্ভর সুমিত্রার কুমতি পুত্রকে ভয় করার যোদ্ধা সে নয়।  </a:t>
            </a:r>
          </a:p>
          <a:p>
            <a:pPr marL="0" indent="0">
              <a:buNone/>
            </a:pPr>
            <a:r>
              <a:rPr lang="bn-IN" dirty="0" smtClean="0">
                <a:latin typeface="Kalpurush" pitchFamily="2" charset="0"/>
                <a:cs typeface="Kalpurush" pitchFamily="2" charset="0"/>
              </a:rPr>
              <a:t>যে দাম্ভিক নির্ভয়ে নিকুম্ভিলায় প্রবেশ করেছে সে বন্য তাই তাকে রাবণি নন্দন কাননে দৈত্য ও ফুটন্ত পদ্মে কীটের সাথে তুলনা করে হলেন কেমনে সে সহ্য করবে এবং রক্ষমণি?      </a:t>
            </a:r>
            <a:endParaRPr lang="en-US" dirty="0">
              <a:latin typeface="Kalpurush" pitchFamily="2" charset="0"/>
              <a:cs typeface="Kalpurush"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2252" y="-152399"/>
            <a:ext cx="2337487" cy="2286000"/>
          </a:xfrm>
          <a:prstGeom prst="ellipse">
            <a:avLst/>
          </a:prstGeom>
          <a:ln>
            <a:noFill/>
          </a:ln>
          <a:effectLst>
            <a:softEdge rad="112500"/>
          </a:effectLst>
        </p:spPr>
      </p:pic>
    </p:spTree>
    <p:extLst>
      <p:ext uri="{BB962C8B-B14F-4D97-AF65-F5344CB8AC3E}">
        <p14:creationId xmlns:p14="http://schemas.microsoft.com/office/powerpoint/2010/main" val="48564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 calcmode="lin" valueType="num">
                                      <p:cBhvr additive="base">
                                        <p:cTn id="3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1594"/>
            <a:ext cx="8229600" cy="1143000"/>
          </a:xfrm>
          <a:solidFill>
            <a:srgbClr val="FFFF00"/>
          </a:solidFill>
          <a:effectLst>
            <a:softEdge rad="317500"/>
          </a:effectLst>
        </p:spPr>
        <p:txBody>
          <a:bodyPr>
            <a:prstTxWarp prst="textWave1">
              <a:avLst/>
            </a:prstTxWarp>
          </a:bodyPr>
          <a:lstStyle/>
          <a:p>
            <a:r>
              <a:rPr lang="bn-IN" dirty="0" smtClean="0">
                <a:solidFill>
                  <a:srgbClr val="00B050"/>
                </a:solidFill>
                <a:latin typeface="NikoshBAN" pitchFamily="2" charset="0"/>
                <a:cs typeface="NikoshBAN" pitchFamily="2" charset="0"/>
              </a:rPr>
              <a:t>উপস্থাপনা</a:t>
            </a:r>
            <a:endParaRPr lang="en-US" dirty="0">
              <a:solidFill>
                <a:srgbClr val="00B050"/>
              </a:solidFill>
              <a:latin typeface="NikoshBAN" pitchFamily="2" charset="0"/>
              <a:cs typeface="NikoshBAN" pitchFamily="2"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8207889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6745" y="2127694"/>
            <a:ext cx="274637"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5200" y="3429000"/>
            <a:ext cx="274637"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4800" y="4118038"/>
            <a:ext cx="274637"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5791200"/>
            <a:ext cx="274637"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6881" y="5831014"/>
            <a:ext cx="274637"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1713356"/>
            <a:ext cx="274637"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62118" y="2475356"/>
            <a:ext cx="274637"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5105400"/>
            <a:ext cx="274637"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196402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1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1500" accel="50000" fill="hold">
                                          <p:stCondLst>
                                            <p:cond delay="1500"/>
                                          </p:stCondLst>
                                        </p:cTn>
                                        <p:tgtEl>
                                          <p:spTgt spid="2"/>
                                        </p:tgtEl>
                                        <p:attrNameLst>
                                          <p:attrName>ppt_w</p:attrName>
                                        </p:attrNameLst>
                                      </p:cBhvr>
                                      <p:tavLst>
                                        <p:tav tm="0">
                                          <p:val>
                                            <p:strVal val="#ppt_w*.05"/>
                                          </p:val>
                                        </p:tav>
                                        <p:tav tm="100000">
                                          <p:val>
                                            <p:strVal val="#ppt_w"/>
                                          </p:val>
                                        </p:tav>
                                      </p:tavLst>
                                    </p:anim>
                                    <p:anim calcmode="lin" valueType="num">
                                      <p:cBhvr>
                                        <p:cTn id="10" dur="3000" fill="hold"/>
                                        <p:tgtEl>
                                          <p:spTgt spid="2"/>
                                        </p:tgtEl>
                                        <p:attrNameLst>
                                          <p:attrName>ppt_h</p:attrName>
                                        </p:attrNameLst>
                                      </p:cBhvr>
                                      <p:tavLst>
                                        <p:tav tm="0">
                                          <p:val>
                                            <p:strVal val="#ppt_h"/>
                                          </p:val>
                                        </p:tav>
                                        <p:tav tm="100000">
                                          <p:val>
                                            <p:strVal val="#ppt_h"/>
                                          </p:val>
                                        </p:tav>
                                      </p:tavLst>
                                    </p:anim>
                                    <p:anim calcmode="lin" valueType="num">
                                      <p:cBhvr>
                                        <p:cTn id="11" dur="1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1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1500" accel="50000" fill="hold">
                                          <p:stCondLst>
                                            <p:cond delay="1500"/>
                                          </p:stCondLst>
                                        </p:cTn>
                                        <p:tgtEl>
                                          <p:spTgt spid="2"/>
                                        </p:tgtEl>
                                        <p:attrNameLst>
                                          <p:attrName>ppt_y</p:attrName>
                                        </p:attrNameLst>
                                      </p:cBhvr>
                                      <p:tavLst>
                                        <p:tav tm="0">
                                          <p:val>
                                            <p:strVal val="#ppt_y+.1"/>
                                          </p:val>
                                        </p:tav>
                                        <p:tav tm="100000">
                                          <p:val>
                                            <p:strVal val="#ppt_y"/>
                                          </p:val>
                                        </p:tav>
                                      </p:tavLst>
                                    </p:anim>
                                    <p:animEffect transition="in" filter="fade">
                                      <p:cBhvr>
                                        <p:cTn id="14" dur="3000" decel="50000">
                                          <p:stCondLst>
                                            <p:cond delay="0"/>
                                          </p:stCondLst>
                                        </p:cTn>
                                        <p:tgtEl>
                                          <p:spTgt spid="2"/>
                                        </p:tgtEl>
                                      </p:cBhvr>
                                    </p:animEffect>
                                  </p:childTnLst>
                                </p:cTn>
                              </p:par>
                            </p:childTnLst>
                          </p:cTn>
                        </p:par>
                        <p:par>
                          <p:cTn id="15" fill="hold">
                            <p:stCondLst>
                              <p:cond delay="3000"/>
                            </p:stCondLst>
                            <p:childTnLst>
                              <p:par>
                                <p:cTn id="16" presetID="25" presetClass="entr" presetSubtype="0" fill="hold" nodeType="afterEffect">
                                  <p:stCondLst>
                                    <p:cond delay="100"/>
                                  </p:stCondLst>
                                  <p:childTnLst>
                                    <p:set>
                                      <p:cBhvr>
                                        <p:cTn id="17" dur="1" fill="hold">
                                          <p:stCondLst>
                                            <p:cond delay="0"/>
                                          </p:stCondLst>
                                        </p:cTn>
                                        <p:tgtEl>
                                          <p:spTgt spid="1031"/>
                                        </p:tgtEl>
                                        <p:attrNameLst>
                                          <p:attrName>style.visibility</p:attrName>
                                        </p:attrNameLst>
                                      </p:cBhvr>
                                      <p:to>
                                        <p:strVal val="visible"/>
                                      </p:to>
                                    </p:set>
                                    <p:anim calcmode="lin" valueType="num">
                                      <p:cBhvr>
                                        <p:cTn id="18" dur="375" decel="50000" fill="hold">
                                          <p:stCondLst>
                                            <p:cond delay="0"/>
                                          </p:stCondLst>
                                        </p:cTn>
                                        <p:tgtEl>
                                          <p:spTgt spid="1031"/>
                                        </p:tgtEl>
                                        <p:attrNameLst>
                                          <p:attrName>style.rotation</p:attrName>
                                        </p:attrNameLst>
                                      </p:cBhvr>
                                      <p:tavLst>
                                        <p:tav tm="0">
                                          <p:val>
                                            <p:fltVal val="-90"/>
                                          </p:val>
                                        </p:tav>
                                        <p:tav tm="100000">
                                          <p:val>
                                            <p:fltVal val="0"/>
                                          </p:val>
                                        </p:tav>
                                      </p:tavLst>
                                    </p:anim>
                                    <p:anim calcmode="lin" valueType="num">
                                      <p:cBhvr>
                                        <p:cTn id="19" dur="375" decel="50000" fill="hold">
                                          <p:stCondLst>
                                            <p:cond delay="0"/>
                                          </p:stCondLst>
                                        </p:cTn>
                                        <p:tgtEl>
                                          <p:spTgt spid="1031"/>
                                        </p:tgtEl>
                                        <p:attrNameLst>
                                          <p:attrName>ppt_w</p:attrName>
                                        </p:attrNameLst>
                                      </p:cBhvr>
                                      <p:tavLst>
                                        <p:tav tm="0">
                                          <p:val>
                                            <p:strVal val="#ppt_w"/>
                                          </p:val>
                                        </p:tav>
                                        <p:tav tm="100000">
                                          <p:val>
                                            <p:strVal val="#ppt_w*.05"/>
                                          </p:val>
                                        </p:tav>
                                      </p:tavLst>
                                    </p:anim>
                                    <p:anim calcmode="lin" valueType="num">
                                      <p:cBhvr>
                                        <p:cTn id="20" dur="375" accel="50000" fill="hold">
                                          <p:stCondLst>
                                            <p:cond delay="375"/>
                                          </p:stCondLst>
                                        </p:cTn>
                                        <p:tgtEl>
                                          <p:spTgt spid="1031"/>
                                        </p:tgtEl>
                                        <p:attrNameLst>
                                          <p:attrName>ppt_w</p:attrName>
                                        </p:attrNameLst>
                                      </p:cBhvr>
                                      <p:tavLst>
                                        <p:tav tm="0">
                                          <p:val>
                                            <p:strVal val="#ppt_w*.05"/>
                                          </p:val>
                                        </p:tav>
                                        <p:tav tm="100000">
                                          <p:val>
                                            <p:strVal val="#ppt_w"/>
                                          </p:val>
                                        </p:tav>
                                      </p:tavLst>
                                    </p:anim>
                                    <p:anim calcmode="lin" valueType="num">
                                      <p:cBhvr>
                                        <p:cTn id="21" dur="750" fill="hold"/>
                                        <p:tgtEl>
                                          <p:spTgt spid="1031"/>
                                        </p:tgtEl>
                                        <p:attrNameLst>
                                          <p:attrName>ppt_h</p:attrName>
                                        </p:attrNameLst>
                                      </p:cBhvr>
                                      <p:tavLst>
                                        <p:tav tm="0">
                                          <p:val>
                                            <p:strVal val="#ppt_h"/>
                                          </p:val>
                                        </p:tav>
                                        <p:tav tm="100000">
                                          <p:val>
                                            <p:strVal val="#ppt_h"/>
                                          </p:val>
                                        </p:tav>
                                      </p:tavLst>
                                    </p:anim>
                                    <p:anim calcmode="lin" valueType="num">
                                      <p:cBhvr>
                                        <p:cTn id="22" dur="375" decel="50000" fill="hold">
                                          <p:stCondLst>
                                            <p:cond delay="0"/>
                                          </p:stCondLst>
                                        </p:cTn>
                                        <p:tgtEl>
                                          <p:spTgt spid="1031"/>
                                        </p:tgtEl>
                                        <p:attrNameLst>
                                          <p:attrName>ppt_x</p:attrName>
                                        </p:attrNameLst>
                                      </p:cBhvr>
                                      <p:tavLst>
                                        <p:tav tm="0">
                                          <p:val>
                                            <p:strVal val="#ppt_x+.4"/>
                                          </p:val>
                                        </p:tav>
                                        <p:tav tm="100000">
                                          <p:val>
                                            <p:strVal val="#ppt_x"/>
                                          </p:val>
                                        </p:tav>
                                      </p:tavLst>
                                    </p:anim>
                                    <p:anim calcmode="lin" valueType="num">
                                      <p:cBhvr>
                                        <p:cTn id="23" dur="375" decel="50000" fill="hold">
                                          <p:stCondLst>
                                            <p:cond delay="0"/>
                                          </p:stCondLst>
                                        </p:cTn>
                                        <p:tgtEl>
                                          <p:spTgt spid="1031"/>
                                        </p:tgtEl>
                                        <p:attrNameLst>
                                          <p:attrName>ppt_y</p:attrName>
                                        </p:attrNameLst>
                                      </p:cBhvr>
                                      <p:tavLst>
                                        <p:tav tm="0">
                                          <p:val>
                                            <p:strVal val="#ppt_y-.2"/>
                                          </p:val>
                                        </p:tav>
                                        <p:tav tm="100000">
                                          <p:val>
                                            <p:strVal val="#ppt_y+.1"/>
                                          </p:val>
                                        </p:tav>
                                      </p:tavLst>
                                    </p:anim>
                                    <p:anim calcmode="lin" valueType="num">
                                      <p:cBhvr>
                                        <p:cTn id="24" dur="375" accel="50000" fill="hold">
                                          <p:stCondLst>
                                            <p:cond delay="375"/>
                                          </p:stCondLst>
                                        </p:cTn>
                                        <p:tgtEl>
                                          <p:spTgt spid="1031"/>
                                        </p:tgtEl>
                                        <p:attrNameLst>
                                          <p:attrName>ppt_y</p:attrName>
                                        </p:attrNameLst>
                                      </p:cBhvr>
                                      <p:tavLst>
                                        <p:tav tm="0">
                                          <p:val>
                                            <p:strVal val="#ppt_y+.1"/>
                                          </p:val>
                                        </p:tav>
                                        <p:tav tm="100000">
                                          <p:val>
                                            <p:strVal val="#ppt_y"/>
                                          </p:val>
                                        </p:tav>
                                      </p:tavLst>
                                    </p:anim>
                                    <p:animEffect transition="in" filter="fade">
                                      <p:cBhvr>
                                        <p:cTn id="25" dur="750" decel="50000">
                                          <p:stCondLst>
                                            <p:cond delay="0"/>
                                          </p:stCondLst>
                                        </p:cTn>
                                        <p:tgtEl>
                                          <p:spTgt spid="1031"/>
                                        </p:tgtEl>
                                      </p:cBhvr>
                                    </p:animEffect>
                                  </p:childTnLst>
                                </p:cTn>
                              </p:par>
                            </p:childTnLst>
                          </p:cTn>
                        </p:par>
                        <p:par>
                          <p:cTn id="26" fill="hold">
                            <p:stCondLst>
                              <p:cond delay="3850"/>
                            </p:stCondLst>
                            <p:childTnLst>
                              <p:par>
                                <p:cTn id="27" presetID="25" presetClass="entr" presetSubtype="0" fill="hold" nodeType="afterEffect">
                                  <p:stCondLst>
                                    <p:cond delay="450"/>
                                  </p:stCondLst>
                                  <p:childTnLst>
                                    <p:set>
                                      <p:cBhvr>
                                        <p:cTn id="28" dur="1" fill="hold">
                                          <p:stCondLst>
                                            <p:cond delay="0"/>
                                          </p:stCondLst>
                                        </p:cTn>
                                        <p:tgtEl>
                                          <p:spTgt spid="1027"/>
                                        </p:tgtEl>
                                        <p:attrNameLst>
                                          <p:attrName>style.visibility</p:attrName>
                                        </p:attrNameLst>
                                      </p:cBhvr>
                                      <p:to>
                                        <p:strVal val="visible"/>
                                      </p:to>
                                    </p:set>
                                    <p:anim calcmode="lin" valueType="num">
                                      <p:cBhvr>
                                        <p:cTn id="29" dur="500" decel="50000" fill="hold">
                                          <p:stCondLst>
                                            <p:cond delay="0"/>
                                          </p:stCondLst>
                                        </p:cTn>
                                        <p:tgtEl>
                                          <p:spTgt spid="1027"/>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027"/>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027"/>
                                        </p:tgtEl>
                                        <p:attrNameLst>
                                          <p:attrName>ppt_w</p:attrName>
                                        </p:attrNameLst>
                                      </p:cBhvr>
                                      <p:tavLst>
                                        <p:tav tm="0">
                                          <p:val>
                                            <p:strVal val="#ppt_w*.05"/>
                                          </p:val>
                                        </p:tav>
                                        <p:tav tm="100000">
                                          <p:val>
                                            <p:strVal val="#ppt_w"/>
                                          </p:val>
                                        </p:tav>
                                      </p:tavLst>
                                    </p:anim>
                                    <p:anim calcmode="lin" valueType="num">
                                      <p:cBhvr>
                                        <p:cTn id="32" dur="1000" fill="hold"/>
                                        <p:tgtEl>
                                          <p:spTgt spid="1027"/>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027"/>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027"/>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027"/>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027"/>
                                        </p:tgtEl>
                                      </p:cBhvr>
                                    </p:animEffect>
                                  </p:childTnLst>
                                </p:cTn>
                              </p:par>
                            </p:childTnLst>
                          </p:cTn>
                        </p:par>
                        <p:par>
                          <p:cTn id="37" fill="hold">
                            <p:stCondLst>
                              <p:cond delay="5300"/>
                            </p:stCondLst>
                            <p:childTnLst>
                              <p:par>
                                <p:cTn id="38" presetID="25" presetClass="entr" presetSubtype="0" fill="hold" nodeType="afterEffect">
                                  <p:stCondLst>
                                    <p:cond delay="100"/>
                                  </p:stCondLst>
                                  <p:childTnLst>
                                    <p:set>
                                      <p:cBhvr>
                                        <p:cTn id="39" dur="1" fill="hold">
                                          <p:stCondLst>
                                            <p:cond delay="0"/>
                                          </p:stCondLst>
                                        </p:cTn>
                                        <p:tgtEl>
                                          <p:spTgt spid="1032"/>
                                        </p:tgtEl>
                                        <p:attrNameLst>
                                          <p:attrName>style.visibility</p:attrName>
                                        </p:attrNameLst>
                                      </p:cBhvr>
                                      <p:to>
                                        <p:strVal val="visible"/>
                                      </p:to>
                                    </p:set>
                                    <p:anim calcmode="lin" valueType="num">
                                      <p:cBhvr>
                                        <p:cTn id="40" dur="500" decel="50000" fill="hold">
                                          <p:stCondLst>
                                            <p:cond delay="0"/>
                                          </p:stCondLst>
                                        </p:cTn>
                                        <p:tgtEl>
                                          <p:spTgt spid="1032"/>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032"/>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032"/>
                                        </p:tgtEl>
                                        <p:attrNameLst>
                                          <p:attrName>ppt_w</p:attrName>
                                        </p:attrNameLst>
                                      </p:cBhvr>
                                      <p:tavLst>
                                        <p:tav tm="0">
                                          <p:val>
                                            <p:strVal val="#ppt_w*.05"/>
                                          </p:val>
                                        </p:tav>
                                        <p:tav tm="100000">
                                          <p:val>
                                            <p:strVal val="#ppt_w"/>
                                          </p:val>
                                        </p:tav>
                                      </p:tavLst>
                                    </p:anim>
                                    <p:anim calcmode="lin" valueType="num">
                                      <p:cBhvr>
                                        <p:cTn id="43" dur="1000" fill="hold"/>
                                        <p:tgtEl>
                                          <p:spTgt spid="1032"/>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032"/>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032"/>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032"/>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032"/>
                                        </p:tgtEl>
                                      </p:cBhvr>
                                    </p:animEffect>
                                  </p:childTnLst>
                                </p:cTn>
                              </p:par>
                            </p:childTnLst>
                          </p:cTn>
                        </p:par>
                        <p:par>
                          <p:cTn id="48" fill="hold">
                            <p:stCondLst>
                              <p:cond delay="6400"/>
                            </p:stCondLst>
                            <p:childTnLst>
                              <p:par>
                                <p:cTn id="49" presetID="25" presetClass="entr" presetSubtype="0" fill="hold" nodeType="afterEffect">
                                  <p:stCondLst>
                                    <p:cond delay="2100"/>
                                  </p:stCondLst>
                                  <p:childTnLst>
                                    <p:set>
                                      <p:cBhvr>
                                        <p:cTn id="50" dur="1" fill="hold">
                                          <p:stCondLst>
                                            <p:cond delay="0"/>
                                          </p:stCondLst>
                                        </p:cTn>
                                        <p:tgtEl>
                                          <p:spTgt spid="1028"/>
                                        </p:tgtEl>
                                        <p:attrNameLst>
                                          <p:attrName>style.visibility</p:attrName>
                                        </p:attrNameLst>
                                      </p:cBhvr>
                                      <p:to>
                                        <p:strVal val="visible"/>
                                      </p:to>
                                    </p:set>
                                    <p:anim calcmode="lin" valueType="num">
                                      <p:cBhvr>
                                        <p:cTn id="51" dur="125" decel="50000" fill="hold">
                                          <p:stCondLst>
                                            <p:cond delay="0"/>
                                          </p:stCondLst>
                                        </p:cTn>
                                        <p:tgtEl>
                                          <p:spTgt spid="1028"/>
                                        </p:tgtEl>
                                        <p:attrNameLst>
                                          <p:attrName>style.rotation</p:attrName>
                                        </p:attrNameLst>
                                      </p:cBhvr>
                                      <p:tavLst>
                                        <p:tav tm="0">
                                          <p:val>
                                            <p:fltVal val="-90"/>
                                          </p:val>
                                        </p:tav>
                                        <p:tav tm="100000">
                                          <p:val>
                                            <p:fltVal val="0"/>
                                          </p:val>
                                        </p:tav>
                                      </p:tavLst>
                                    </p:anim>
                                    <p:anim calcmode="lin" valueType="num">
                                      <p:cBhvr>
                                        <p:cTn id="52" dur="125" decel="50000" fill="hold">
                                          <p:stCondLst>
                                            <p:cond delay="0"/>
                                          </p:stCondLst>
                                        </p:cTn>
                                        <p:tgtEl>
                                          <p:spTgt spid="1028"/>
                                        </p:tgtEl>
                                        <p:attrNameLst>
                                          <p:attrName>ppt_w</p:attrName>
                                        </p:attrNameLst>
                                      </p:cBhvr>
                                      <p:tavLst>
                                        <p:tav tm="0">
                                          <p:val>
                                            <p:strVal val="#ppt_w"/>
                                          </p:val>
                                        </p:tav>
                                        <p:tav tm="100000">
                                          <p:val>
                                            <p:strVal val="#ppt_w*.05"/>
                                          </p:val>
                                        </p:tav>
                                      </p:tavLst>
                                    </p:anim>
                                    <p:anim calcmode="lin" valueType="num">
                                      <p:cBhvr>
                                        <p:cTn id="53" dur="125" accel="50000" fill="hold">
                                          <p:stCondLst>
                                            <p:cond delay="125"/>
                                          </p:stCondLst>
                                        </p:cTn>
                                        <p:tgtEl>
                                          <p:spTgt spid="1028"/>
                                        </p:tgtEl>
                                        <p:attrNameLst>
                                          <p:attrName>ppt_w</p:attrName>
                                        </p:attrNameLst>
                                      </p:cBhvr>
                                      <p:tavLst>
                                        <p:tav tm="0">
                                          <p:val>
                                            <p:strVal val="#ppt_w*.05"/>
                                          </p:val>
                                        </p:tav>
                                        <p:tav tm="100000">
                                          <p:val>
                                            <p:strVal val="#ppt_w"/>
                                          </p:val>
                                        </p:tav>
                                      </p:tavLst>
                                    </p:anim>
                                    <p:anim calcmode="lin" valueType="num">
                                      <p:cBhvr>
                                        <p:cTn id="54" dur="250" fill="hold"/>
                                        <p:tgtEl>
                                          <p:spTgt spid="1028"/>
                                        </p:tgtEl>
                                        <p:attrNameLst>
                                          <p:attrName>ppt_h</p:attrName>
                                        </p:attrNameLst>
                                      </p:cBhvr>
                                      <p:tavLst>
                                        <p:tav tm="0">
                                          <p:val>
                                            <p:strVal val="#ppt_h"/>
                                          </p:val>
                                        </p:tav>
                                        <p:tav tm="100000">
                                          <p:val>
                                            <p:strVal val="#ppt_h"/>
                                          </p:val>
                                        </p:tav>
                                      </p:tavLst>
                                    </p:anim>
                                    <p:anim calcmode="lin" valueType="num">
                                      <p:cBhvr>
                                        <p:cTn id="55" dur="125" decel="50000" fill="hold">
                                          <p:stCondLst>
                                            <p:cond delay="0"/>
                                          </p:stCondLst>
                                        </p:cTn>
                                        <p:tgtEl>
                                          <p:spTgt spid="1028"/>
                                        </p:tgtEl>
                                        <p:attrNameLst>
                                          <p:attrName>ppt_x</p:attrName>
                                        </p:attrNameLst>
                                      </p:cBhvr>
                                      <p:tavLst>
                                        <p:tav tm="0">
                                          <p:val>
                                            <p:strVal val="#ppt_x+.4"/>
                                          </p:val>
                                        </p:tav>
                                        <p:tav tm="100000">
                                          <p:val>
                                            <p:strVal val="#ppt_x"/>
                                          </p:val>
                                        </p:tav>
                                      </p:tavLst>
                                    </p:anim>
                                    <p:anim calcmode="lin" valueType="num">
                                      <p:cBhvr>
                                        <p:cTn id="56" dur="125" decel="50000" fill="hold">
                                          <p:stCondLst>
                                            <p:cond delay="0"/>
                                          </p:stCondLst>
                                        </p:cTn>
                                        <p:tgtEl>
                                          <p:spTgt spid="1028"/>
                                        </p:tgtEl>
                                        <p:attrNameLst>
                                          <p:attrName>ppt_y</p:attrName>
                                        </p:attrNameLst>
                                      </p:cBhvr>
                                      <p:tavLst>
                                        <p:tav tm="0">
                                          <p:val>
                                            <p:strVal val="#ppt_y-.2"/>
                                          </p:val>
                                        </p:tav>
                                        <p:tav tm="100000">
                                          <p:val>
                                            <p:strVal val="#ppt_y+.1"/>
                                          </p:val>
                                        </p:tav>
                                      </p:tavLst>
                                    </p:anim>
                                    <p:anim calcmode="lin" valueType="num">
                                      <p:cBhvr>
                                        <p:cTn id="57" dur="125" accel="50000" fill="hold">
                                          <p:stCondLst>
                                            <p:cond delay="125"/>
                                          </p:stCondLst>
                                        </p:cTn>
                                        <p:tgtEl>
                                          <p:spTgt spid="1028"/>
                                        </p:tgtEl>
                                        <p:attrNameLst>
                                          <p:attrName>ppt_y</p:attrName>
                                        </p:attrNameLst>
                                      </p:cBhvr>
                                      <p:tavLst>
                                        <p:tav tm="0">
                                          <p:val>
                                            <p:strVal val="#ppt_y+.1"/>
                                          </p:val>
                                        </p:tav>
                                        <p:tav tm="100000">
                                          <p:val>
                                            <p:strVal val="#ppt_y"/>
                                          </p:val>
                                        </p:tav>
                                      </p:tavLst>
                                    </p:anim>
                                    <p:animEffect transition="in" filter="fade">
                                      <p:cBhvr>
                                        <p:cTn id="58" dur="250" decel="50000">
                                          <p:stCondLst>
                                            <p:cond delay="0"/>
                                          </p:stCondLst>
                                        </p:cTn>
                                        <p:tgtEl>
                                          <p:spTgt spid="1028"/>
                                        </p:tgtEl>
                                      </p:cBhvr>
                                    </p:animEffect>
                                  </p:childTnLst>
                                </p:cTn>
                              </p:par>
                            </p:childTnLst>
                          </p:cTn>
                        </p:par>
                        <p:par>
                          <p:cTn id="59" fill="hold">
                            <p:stCondLst>
                              <p:cond delay="8750"/>
                            </p:stCondLst>
                            <p:childTnLst>
                              <p:par>
                                <p:cTn id="60" presetID="25" presetClass="entr" presetSubtype="0" fill="hold" nodeType="afterEffect">
                                  <p:stCondLst>
                                    <p:cond delay="0"/>
                                  </p:stCondLst>
                                  <p:childTnLst>
                                    <p:set>
                                      <p:cBhvr>
                                        <p:cTn id="61" dur="1" fill="hold">
                                          <p:stCondLst>
                                            <p:cond delay="0"/>
                                          </p:stCondLst>
                                        </p:cTn>
                                        <p:tgtEl>
                                          <p:spTgt spid="1030"/>
                                        </p:tgtEl>
                                        <p:attrNameLst>
                                          <p:attrName>style.visibility</p:attrName>
                                        </p:attrNameLst>
                                      </p:cBhvr>
                                      <p:to>
                                        <p:strVal val="visible"/>
                                      </p:to>
                                    </p:set>
                                    <p:anim calcmode="lin" valueType="num">
                                      <p:cBhvr>
                                        <p:cTn id="62" dur="375" decel="50000" fill="hold">
                                          <p:stCondLst>
                                            <p:cond delay="0"/>
                                          </p:stCondLst>
                                        </p:cTn>
                                        <p:tgtEl>
                                          <p:spTgt spid="1030"/>
                                        </p:tgtEl>
                                        <p:attrNameLst>
                                          <p:attrName>style.rotation</p:attrName>
                                        </p:attrNameLst>
                                      </p:cBhvr>
                                      <p:tavLst>
                                        <p:tav tm="0">
                                          <p:val>
                                            <p:fltVal val="-90"/>
                                          </p:val>
                                        </p:tav>
                                        <p:tav tm="100000">
                                          <p:val>
                                            <p:fltVal val="0"/>
                                          </p:val>
                                        </p:tav>
                                      </p:tavLst>
                                    </p:anim>
                                    <p:anim calcmode="lin" valueType="num">
                                      <p:cBhvr>
                                        <p:cTn id="63" dur="375" decel="50000" fill="hold">
                                          <p:stCondLst>
                                            <p:cond delay="0"/>
                                          </p:stCondLst>
                                        </p:cTn>
                                        <p:tgtEl>
                                          <p:spTgt spid="1030"/>
                                        </p:tgtEl>
                                        <p:attrNameLst>
                                          <p:attrName>ppt_w</p:attrName>
                                        </p:attrNameLst>
                                      </p:cBhvr>
                                      <p:tavLst>
                                        <p:tav tm="0">
                                          <p:val>
                                            <p:strVal val="#ppt_w"/>
                                          </p:val>
                                        </p:tav>
                                        <p:tav tm="100000">
                                          <p:val>
                                            <p:strVal val="#ppt_w*.05"/>
                                          </p:val>
                                        </p:tav>
                                      </p:tavLst>
                                    </p:anim>
                                    <p:anim calcmode="lin" valueType="num">
                                      <p:cBhvr>
                                        <p:cTn id="64" dur="375" accel="50000" fill="hold">
                                          <p:stCondLst>
                                            <p:cond delay="375"/>
                                          </p:stCondLst>
                                        </p:cTn>
                                        <p:tgtEl>
                                          <p:spTgt spid="1030"/>
                                        </p:tgtEl>
                                        <p:attrNameLst>
                                          <p:attrName>ppt_w</p:attrName>
                                        </p:attrNameLst>
                                      </p:cBhvr>
                                      <p:tavLst>
                                        <p:tav tm="0">
                                          <p:val>
                                            <p:strVal val="#ppt_w*.05"/>
                                          </p:val>
                                        </p:tav>
                                        <p:tav tm="100000">
                                          <p:val>
                                            <p:strVal val="#ppt_w"/>
                                          </p:val>
                                        </p:tav>
                                      </p:tavLst>
                                    </p:anim>
                                    <p:anim calcmode="lin" valueType="num">
                                      <p:cBhvr>
                                        <p:cTn id="65" dur="750" fill="hold"/>
                                        <p:tgtEl>
                                          <p:spTgt spid="1030"/>
                                        </p:tgtEl>
                                        <p:attrNameLst>
                                          <p:attrName>ppt_h</p:attrName>
                                        </p:attrNameLst>
                                      </p:cBhvr>
                                      <p:tavLst>
                                        <p:tav tm="0">
                                          <p:val>
                                            <p:strVal val="#ppt_h"/>
                                          </p:val>
                                        </p:tav>
                                        <p:tav tm="100000">
                                          <p:val>
                                            <p:strVal val="#ppt_h"/>
                                          </p:val>
                                        </p:tav>
                                      </p:tavLst>
                                    </p:anim>
                                    <p:anim calcmode="lin" valueType="num">
                                      <p:cBhvr>
                                        <p:cTn id="66" dur="375" decel="50000" fill="hold">
                                          <p:stCondLst>
                                            <p:cond delay="0"/>
                                          </p:stCondLst>
                                        </p:cTn>
                                        <p:tgtEl>
                                          <p:spTgt spid="1030"/>
                                        </p:tgtEl>
                                        <p:attrNameLst>
                                          <p:attrName>ppt_x</p:attrName>
                                        </p:attrNameLst>
                                      </p:cBhvr>
                                      <p:tavLst>
                                        <p:tav tm="0">
                                          <p:val>
                                            <p:strVal val="#ppt_x+.4"/>
                                          </p:val>
                                        </p:tav>
                                        <p:tav tm="100000">
                                          <p:val>
                                            <p:strVal val="#ppt_x"/>
                                          </p:val>
                                        </p:tav>
                                      </p:tavLst>
                                    </p:anim>
                                    <p:anim calcmode="lin" valueType="num">
                                      <p:cBhvr>
                                        <p:cTn id="67" dur="375" decel="50000" fill="hold">
                                          <p:stCondLst>
                                            <p:cond delay="0"/>
                                          </p:stCondLst>
                                        </p:cTn>
                                        <p:tgtEl>
                                          <p:spTgt spid="1030"/>
                                        </p:tgtEl>
                                        <p:attrNameLst>
                                          <p:attrName>ppt_y</p:attrName>
                                        </p:attrNameLst>
                                      </p:cBhvr>
                                      <p:tavLst>
                                        <p:tav tm="0">
                                          <p:val>
                                            <p:strVal val="#ppt_y-.2"/>
                                          </p:val>
                                        </p:tav>
                                        <p:tav tm="100000">
                                          <p:val>
                                            <p:strVal val="#ppt_y+.1"/>
                                          </p:val>
                                        </p:tav>
                                      </p:tavLst>
                                    </p:anim>
                                    <p:anim calcmode="lin" valueType="num">
                                      <p:cBhvr>
                                        <p:cTn id="68" dur="375" accel="50000" fill="hold">
                                          <p:stCondLst>
                                            <p:cond delay="375"/>
                                          </p:stCondLst>
                                        </p:cTn>
                                        <p:tgtEl>
                                          <p:spTgt spid="1030"/>
                                        </p:tgtEl>
                                        <p:attrNameLst>
                                          <p:attrName>ppt_y</p:attrName>
                                        </p:attrNameLst>
                                      </p:cBhvr>
                                      <p:tavLst>
                                        <p:tav tm="0">
                                          <p:val>
                                            <p:strVal val="#ppt_y+.1"/>
                                          </p:val>
                                        </p:tav>
                                        <p:tav tm="100000">
                                          <p:val>
                                            <p:strVal val="#ppt_y"/>
                                          </p:val>
                                        </p:tav>
                                      </p:tavLst>
                                    </p:anim>
                                    <p:animEffect transition="in" filter="fade">
                                      <p:cBhvr>
                                        <p:cTn id="69" dur="750" decel="50000">
                                          <p:stCondLst>
                                            <p:cond delay="0"/>
                                          </p:stCondLst>
                                        </p:cTn>
                                        <p:tgtEl>
                                          <p:spTgt spid="1030"/>
                                        </p:tgtEl>
                                      </p:cBhvr>
                                    </p:animEffect>
                                  </p:childTnLst>
                                </p:cTn>
                              </p:par>
                            </p:childTnLst>
                          </p:cTn>
                        </p:par>
                        <p:par>
                          <p:cTn id="70" fill="hold">
                            <p:stCondLst>
                              <p:cond delay="9500"/>
                            </p:stCondLst>
                            <p:childTnLst>
                              <p:par>
                                <p:cTn id="71" presetID="25" presetClass="entr" presetSubtype="0" fill="hold" nodeType="afterEffect">
                                  <p:stCondLst>
                                    <p:cond delay="1600"/>
                                  </p:stCondLst>
                                  <p:childTnLst>
                                    <p:set>
                                      <p:cBhvr>
                                        <p:cTn id="72" dur="1" fill="hold">
                                          <p:stCondLst>
                                            <p:cond delay="0"/>
                                          </p:stCondLst>
                                        </p:cTn>
                                        <p:tgtEl>
                                          <p:spTgt spid="1029"/>
                                        </p:tgtEl>
                                        <p:attrNameLst>
                                          <p:attrName>style.visibility</p:attrName>
                                        </p:attrNameLst>
                                      </p:cBhvr>
                                      <p:to>
                                        <p:strVal val="visible"/>
                                      </p:to>
                                    </p:set>
                                    <p:anim calcmode="lin" valueType="num">
                                      <p:cBhvr>
                                        <p:cTn id="73" dur="500" decel="50000" fill="hold">
                                          <p:stCondLst>
                                            <p:cond delay="0"/>
                                          </p:stCondLst>
                                        </p:cTn>
                                        <p:tgtEl>
                                          <p:spTgt spid="1029"/>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1029"/>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1029"/>
                                        </p:tgtEl>
                                        <p:attrNameLst>
                                          <p:attrName>ppt_w</p:attrName>
                                        </p:attrNameLst>
                                      </p:cBhvr>
                                      <p:tavLst>
                                        <p:tav tm="0">
                                          <p:val>
                                            <p:strVal val="#ppt_w*.05"/>
                                          </p:val>
                                        </p:tav>
                                        <p:tav tm="100000">
                                          <p:val>
                                            <p:strVal val="#ppt_w"/>
                                          </p:val>
                                        </p:tav>
                                      </p:tavLst>
                                    </p:anim>
                                    <p:anim calcmode="lin" valueType="num">
                                      <p:cBhvr>
                                        <p:cTn id="76" dur="1000" fill="hold"/>
                                        <p:tgtEl>
                                          <p:spTgt spid="1029"/>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1029"/>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1029"/>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1029"/>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1029"/>
                                        </p:tgtEl>
                                      </p:cBhvr>
                                    </p:animEffect>
                                  </p:childTnLst>
                                </p:cTn>
                              </p:par>
                            </p:childTnLst>
                          </p:cTn>
                        </p:par>
                        <p:par>
                          <p:cTn id="81" fill="hold">
                            <p:stCondLst>
                              <p:cond delay="12100"/>
                            </p:stCondLst>
                            <p:childTnLst>
                              <p:par>
                                <p:cTn id="82" presetID="25" presetClass="entr" presetSubtype="0" fill="hold" nodeType="afterEffect">
                                  <p:stCondLst>
                                    <p:cond delay="0"/>
                                  </p:stCondLst>
                                  <p:childTnLst>
                                    <p:set>
                                      <p:cBhvr>
                                        <p:cTn id="83" dur="1" fill="hold">
                                          <p:stCondLst>
                                            <p:cond delay="0"/>
                                          </p:stCondLst>
                                        </p:cTn>
                                        <p:tgtEl>
                                          <p:spTgt spid="1033"/>
                                        </p:tgtEl>
                                        <p:attrNameLst>
                                          <p:attrName>style.visibility</p:attrName>
                                        </p:attrNameLst>
                                      </p:cBhvr>
                                      <p:to>
                                        <p:strVal val="visible"/>
                                      </p:to>
                                    </p:set>
                                    <p:anim calcmode="lin" valueType="num">
                                      <p:cBhvr>
                                        <p:cTn id="84" dur="2875" decel="50000" fill="hold">
                                          <p:stCondLst>
                                            <p:cond delay="0"/>
                                          </p:stCondLst>
                                        </p:cTn>
                                        <p:tgtEl>
                                          <p:spTgt spid="1033"/>
                                        </p:tgtEl>
                                        <p:attrNameLst>
                                          <p:attrName>style.rotation</p:attrName>
                                        </p:attrNameLst>
                                      </p:cBhvr>
                                      <p:tavLst>
                                        <p:tav tm="0">
                                          <p:val>
                                            <p:fltVal val="-90"/>
                                          </p:val>
                                        </p:tav>
                                        <p:tav tm="100000">
                                          <p:val>
                                            <p:fltVal val="0"/>
                                          </p:val>
                                        </p:tav>
                                      </p:tavLst>
                                    </p:anim>
                                    <p:anim calcmode="lin" valueType="num">
                                      <p:cBhvr>
                                        <p:cTn id="85" dur="2875" decel="50000" fill="hold">
                                          <p:stCondLst>
                                            <p:cond delay="0"/>
                                          </p:stCondLst>
                                        </p:cTn>
                                        <p:tgtEl>
                                          <p:spTgt spid="1033"/>
                                        </p:tgtEl>
                                        <p:attrNameLst>
                                          <p:attrName>ppt_w</p:attrName>
                                        </p:attrNameLst>
                                      </p:cBhvr>
                                      <p:tavLst>
                                        <p:tav tm="0">
                                          <p:val>
                                            <p:strVal val="#ppt_w"/>
                                          </p:val>
                                        </p:tav>
                                        <p:tav tm="100000">
                                          <p:val>
                                            <p:strVal val="#ppt_w*.05"/>
                                          </p:val>
                                        </p:tav>
                                      </p:tavLst>
                                    </p:anim>
                                    <p:anim calcmode="lin" valueType="num">
                                      <p:cBhvr>
                                        <p:cTn id="86" dur="2875" accel="50000" fill="hold">
                                          <p:stCondLst>
                                            <p:cond delay="2875"/>
                                          </p:stCondLst>
                                        </p:cTn>
                                        <p:tgtEl>
                                          <p:spTgt spid="1033"/>
                                        </p:tgtEl>
                                        <p:attrNameLst>
                                          <p:attrName>ppt_w</p:attrName>
                                        </p:attrNameLst>
                                      </p:cBhvr>
                                      <p:tavLst>
                                        <p:tav tm="0">
                                          <p:val>
                                            <p:strVal val="#ppt_w*.05"/>
                                          </p:val>
                                        </p:tav>
                                        <p:tav tm="100000">
                                          <p:val>
                                            <p:strVal val="#ppt_w"/>
                                          </p:val>
                                        </p:tav>
                                      </p:tavLst>
                                    </p:anim>
                                    <p:anim calcmode="lin" valueType="num">
                                      <p:cBhvr>
                                        <p:cTn id="87" dur="5750" fill="hold"/>
                                        <p:tgtEl>
                                          <p:spTgt spid="1033"/>
                                        </p:tgtEl>
                                        <p:attrNameLst>
                                          <p:attrName>ppt_h</p:attrName>
                                        </p:attrNameLst>
                                      </p:cBhvr>
                                      <p:tavLst>
                                        <p:tav tm="0">
                                          <p:val>
                                            <p:strVal val="#ppt_h"/>
                                          </p:val>
                                        </p:tav>
                                        <p:tav tm="100000">
                                          <p:val>
                                            <p:strVal val="#ppt_h"/>
                                          </p:val>
                                        </p:tav>
                                      </p:tavLst>
                                    </p:anim>
                                    <p:anim calcmode="lin" valueType="num">
                                      <p:cBhvr>
                                        <p:cTn id="88" dur="2875" decel="50000" fill="hold">
                                          <p:stCondLst>
                                            <p:cond delay="0"/>
                                          </p:stCondLst>
                                        </p:cTn>
                                        <p:tgtEl>
                                          <p:spTgt spid="1033"/>
                                        </p:tgtEl>
                                        <p:attrNameLst>
                                          <p:attrName>ppt_x</p:attrName>
                                        </p:attrNameLst>
                                      </p:cBhvr>
                                      <p:tavLst>
                                        <p:tav tm="0">
                                          <p:val>
                                            <p:strVal val="#ppt_x+.4"/>
                                          </p:val>
                                        </p:tav>
                                        <p:tav tm="100000">
                                          <p:val>
                                            <p:strVal val="#ppt_x"/>
                                          </p:val>
                                        </p:tav>
                                      </p:tavLst>
                                    </p:anim>
                                    <p:anim calcmode="lin" valueType="num">
                                      <p:cBhvr>
                                        <p:cTn id="89" dur="2875" decel="50000" fill="hold">
                                          <p:stCondLst>
                                            <p:cond delay="0"/>
                                          </p:stCondLst>
                                        </p:cTn>
                                        <p:tgtEl>
                                          <p:spTgt spid="1033"/>
                                        </p:tgtEl>
                                        <p:attrNameLst>
                                          <p:attrName>ppt_y</p:attrName>
                                        </p:attrNameLst>
                                      </p:cBhvr>
                                      <p:tavLst>
                                        <p:tav tm="0">
                                          <p:val>
                                            <p:strVal val="#ppt_y-.2"/>
                                          </p:val>
                                        </p:tav>
                                        <p:tav tm="100000">
                                          <p:val>
                                            <p:strVal val="#ppt_y+.1"/>
                                          </p:val>
                                        </p:tav>
                                      </p:tavLst>
                                    </p:anim>
                                    <p:anim calcmode="lin" valueType="num">
                                      <p:cBhvr>
                                        <p:cTn id="90" dur="2875" accel="50000" fill="hold">
                                          <p:stCondLst>
                                            <p:cond delay="2875"/>
                                          </p:stCondLst>
                                        </p:cTn>
                                        <p:tgtEl>
                                          <p:spTgt spid="1033"/>
                                        </p:tgtEl>
                                        <p:attrNameLst>
                                          <p:attrName>ppt_y</p:attrName>
                                        </p:attrNameLst>
                                      </p:cBhvr>
                                      <p:tavLst>
                                        <p:tav tm="0">
                                          <p:val>
                                            <p:strVal val="#ppt_y+.1"/>
                                          </p:val>
                                        </p:tav>
                                        <p:tav tm="100000">
                                          <p:val>
                                            <p:strVal val="#ppt_y"/>
                                          </p:val>
                                        </p:tav>
                                      </p:tavLst>
                                    </p:anim>
                                    <p:animEffect transition="in" filter="fade">
                                      <p:cBhvr>
                                        <p:cTn id="91" dur="5750" decel="50000">
                                          <p:stCondLst>
                                            <p:cond delay="0"/>
                                          </p:stCondLst>
                                        </p:cTn>
                                        <p:tgtEl>
                                          <p:spTgt spid="1033"/>
                                        </p:tgtEl>
                                      </p:cBhvr>
                                    </p:animEffect>
                                  </p:childTnLst>
                                </p:cTn>
                              </p:par>
                            </p:childTnLst>
                          </p:cTn>
                        </p:par>
                      </p:childTnLst>
                    </p:cTn>
                  </p:par>
                  <p:par>
                    <p:cTn id="92" fill="hold">
                      <p:stCondLst>
                        <p:cond delay="indefinite"/>
                      </p:stCondLst>
                      <p:childTnLst>
                        <p:par>
                          <p:cTn id="93" fill="hold">
                            <p:stCondLst>
                              <p:cond delay="0"/>
                            </p:stCondLst>
                            <p:childTnLst>
                              <p:par>
                                <p:cTn id="94" presetID="6" presetClass="entr" presetSubtype="16" fill="hold" grpId="0" nodeType="clickEffect">
                                  <p:stCondLst>
                                    <p:cond delay="0"/>
                                  </p:stCondLst>
                                  <p:childTnLst>
                                    <p:set>
                                      <p:cBhvr>
                                        <p:cTn id="95" dur="1" fill="hold">
                                          <p:stCondLst>
                                            <p:cond delay="0"/>
                                          </p:stCondLst>
                                        </p:cTn>
                                        <p:tgtEl>
                                          <p:spTgt spid="4">
                                            <p:graphicEl>
                                              <a:dgm id="{2A4FEB41-1B06-438B-A810-3D032B28F9CE}"/>
                                            </p:graphicEl>
                                          </p:spTgt>
                                        </p:tgtEl>
                                        <p:attrNameLst>
                                          <p:attrName>style.visibility</p:attrName>
                                        </p:attrNameLst>
                                      </p:cBhvr>
                                      <p:to>
                                        <p:strVal val="visible"/>
                                      </p:to>
                                    </p:set>
                                    <p:animEffect transition="in" filter="circle(in)">
                                      <p:cBhvr>
                                        <p:cTn id="96" dur="2000"/>
                                        <p:tgtEl>
                                          <p:spTgt spid="4">
                                            <p:graphicEl>
                                              <a:dgm id="{2A4FEB41-1B06-438B-A810-3D032B28F9CE}"/>
                                            </p:graphicEl>
                                          </p:spTgt>
                                        </p:tgtEl>
                                      </p:cBhvr>
                                    </p:animEffect>
                                  </p:childTnLst>
                                </p:cTn>
                              </p:par>
                              <p:par>
                                <p:cTn id="97" presetID="6" presetClass="entr" presetSubtype="16" fill="hold" grpId="0" nodeType="withEffect">
                                  <p:stCondLst>
                                    <p:cond delay="0"/>
                                  </p:stCondLst>
                                  <p:childTnLst>
                                    <p:set>
                                      <p:cBhvr>
                                        <p:cTn id="98" dur="1" fill="hold">
                                          <p:stCondLst>
                                            <p:cond delay="0"/>
                                          </p:stCondLst>
                                        </p:cTn>
                                        <p:tgtEl>
                                          <p:spTgt spid="4">
                                            <p:graphicEl>
                                              <a:dgm id="{B361CC3F-1B05-4139-8A08-C478C7A1B14E}"/>
                                            </p:graphicEl>
                                          </p:spTgt>
                                        </p:tgtEl>
                                        <p:attrNameLst>
                                          <p:attrName>style.visibility</p:attrName>
                                        </p:attrNameLst>
                                      </p:cBhvr>
                                      <p:to>
                                        <p:strVal val="visible"/>
                                      </p:to>
                                    </p:set>
                                    <p:animEffect transition="in" filter="circle(in)">
                                      <p:cBhvr>
                                        <p:cTn id="99" dur="2000"/>
                                        <p:tgtEl>
                                          <p:spTgt spid="4">
                                            <p:graphicEl>
                                              <a:dgm id="{B361CC3F-1B05-4139-8A08-C478C7A1B14E}"/>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6" presetClass="entr" presetSubtype="16" fill="hold" grpId="0" nodeType="clickEffect">
                                  <p:stCondLst>
                                    <p:cond delay="0"/>
                                  </p:stCondLst>
                                  <p:childTnLst>
                                    <p:set>
                                      <p:cBhvr>
                                        <p:cTn id="103" dur="1" fill="hold">
                                          <p:stCondLst>
                                            <p:cond delay="0"/>
                                          </p:stCondLst>
                                        </p:cTn>
                                        <p:tgtEl>
                                          <p:spTgt spid="4">
                                            <p:graphicEl>
                                              <a:dgm id="{6C73B4A3-E57D-42DF-B854-F84C37DFC560}"/>
                                            </p:graphicEl>
                                          </p:spTgt>
                                        </p:tgtEl>
                                        <p:attrNameLst>
                                          <p:attrName>style.visibility</p:attrName>
                                        </p:attrNameLst>
                                      </p:cBhvr>
                                      <p:to>
                                        <p:strVal val="visible"/>
                                      </p:to>
                                    </p:set>
                                    <p:animEffect transition="in" filter="circle(in)">
                                      <p:cBhvr>
                                        <p:cTn id="104" dur="2000"/>
                                        <p:tgtEl>
                                          <p:spTgt spid="4">
                                            <p:graphicEl>
                                              <a:dgm id="{6C73B4A3-E57D-42DF-B854-F84C37DFC560}"/>
                                            </p:graphicEl>
                                          </p:spTgt>
                                        </p:tgtEl>
                                      </p:cBhvr>
                                    </p:animEffect>
                                  </p:childTnLst>
                                </p:cTn>
                              </p:par>
                              <p:par>
                                <p:cTn id="105" presetID="6" presetClass="entr" presetSubtype="16" fill="hold" grpId="0" nodeType="withEffect">
                                  <p:stCondLst>
                                    <p:cond delay="0"/>
                                  </p:stCondLst>
                                  <p:childTnLst>
                                    <p:set>
                                      <p:cBhvr>
                                        <p:cTn id="106" dur="1" fill="hold">
                                          <p:stCondLst>
                                            <p:cond delay="0"/>
                                          </p:stCondLst>
                                        </p:cTn>
                                        <p:tgtEl>
                                          <p:spTgt spid="4">
                                            <p:graphicEl>
                                              <a:dgm id="{E8608895-3301-4C6A-BD27-12622B5CC32D}"/>
                                            </p:graphicEl>
                                          </p:spTgt>
                                        </p:tgtEl>
                                        <p:attrNameLst>
                                          <p:attrName>style.visibility</p:attrName>
                                        </p:attrNameLst>
                                      </p:cBhvr>
                                      <p:to>
                                        <p:strVal val="visible"/>
                                      </p:to>
                                    </p:set>
                                    <p:animEffect transition="in" filter="circle(in)">
                                      <p:cBhvr>
                                        <p:cTn id="107" dur="2000"/>
                                        <p:tgtEl>
                                          <p:spTgt spid="4">
                                            <p:graphicEl>
                                              <a:dgm id="{E8608895-3301-4C6A-BD27-12622B5CC32D}"/>
                                            </p:graphicEl>
                                          </p:spTgt>
                                        </p:tgtEl>
                                      </p:cBhvr>
                                    </p:animEffect>
                                  </p:childTnLst>
                                </p:cTn>
                              </p:par>
                              <p:par>
                                <p:cTn id="108" presetID="6" presetClass="entr" presetSubtype="16" fill="hold" grpId="0" nodeType="withEffect">
                                  <p:stCondLst>
                                    <p:cond delay="0"/>
                                  </p:stCondLst>
                                  <p:childTnLst>
                                    <p:set>
                                      <p:cBhvr>
                                        <p:cTn id="109" dur="1" fill="hold">
                                          <p:stCondLst>
                                            <p:cond delay="0"/>
                                          </p:stCondLst>
                                        </p:cTn>
                                        <p:tgtEl>
                                          <p:spTgt spid="4">
                                            <p:graphicEl>
                                              <a:dgm id="{AB529C07-369E-4AE9-9805-89E426CB18B6}"/>
                                            </p:graphicEl>
                                          </p:spTgt>
                                        </p:tgtEl>
                                        <p:attrNameLst>
                                          <p:attrName>style.visibility</p:attrName>
                                        </p:attrNameLst>
                                      </p:cBhvr>
                                      <p:to>
                                        <p:strVal val="visible"/>
                                      </p:to>
                                    </p:set>
                                    <p:animEffect transition="in" filter="circle(in)">
                                      <p:cBhvr>
                                        <p:cTn id="110" dur="2000"/>
                                        <p:tgtEl>
                                          <p:spTgt spid="4">
                                            <p:graphicEl>
                                              <a:dgm id="{AB529C07-369E-4AE9-9805-89E426CB18B6}"/>
                                            </p:graphicEl>
                                          </p:spTgt>
                                        </p:tgtEl>
                                      </p:cBhvr>
                                    </p:animEffect>
                                  </p:childTnLst>
                                </p:cTn>
                              </p:par>
                              <p:par>
                                <p:cTn id="111" presetID="6" presetClass="entr" presetSubtype="16" fill="hold" grpId="0" nodeType="withEffect">
                                  <p:stCondLst>
                                    <p:cond delay="0"/>
                                  </p:stCondLst>
                                  <p:childTnLst>
                                    <p:set>
                                      <p:cBhvr>
                                        <p:cTn id="112" dur="1" fill="hold">
                                          <p:stCondLst>
                                            <p:cond delay="0"/>
                                          </p:stCondLst>
                                        </p:cTn>
                                        <p:tgtEl>
                                          <p:spTgt spid="4">
                                            <p:graphicEl>
                                              <a:dgm id="{8E26318A-2C05-4CE5-BD2A-88B82460D889}"/>
                                            </p:graphicEl>
                                          </p:spTgt>
                                        </p:tgtEl>
                                        <p:attrNameLst>
                                          <p:attrName>style.visibility</p:attrName>
                                        </p:attrNameLst>
                                      </p:cBhvr>
                                      <p:to>
                                        <p:strVal val="visible"/>
                                      </p:to>
                                    </p:set>
                                    <p:animEffect transition="in" filter="circle(in)">
                                      <p:cBhvr>
                                        <p:cTn id="113" dur="2000"/>
                                        <p:tgtEl>
                                          <p:spTgt spid="4">
                                            <p:graphicEl>
                                              <a:dgm id="{8E26318A-2C05-4CE5-BD2A-88B82460D889}"/>
                                            </p:graphicEl>
                                          </p:spTgt>
                                        </p:tgtEl>
                                      </p:cBhvr>
                                    </p:animEffect>
                                  </p:childTnLst>
                                </p:cTn>
                              </p:par>
                            </p:childTnLst>
                          </p:cTn>
                        </p:par>
                      </p:childTnLst>
                    </p:cTn>
                  </p:par>
                  <p:par>
                    <p:cTn id="114" fill="hold">
                      <p:stCondLst>
                        <p:cond delay="indefinite"/>
                      </p:stCondLst>
                      <p:childTnLst>
                        <p:par>
                          <p:cTn id="115" fill="hold">
                            <p:stCondLst>
                              <p:cond delay="0"/>
                            </p:stCondLst>
                            <p:childTnLst>
                              <p:par>
                                <p:cTn id="116" presetID="6" presetClass="entr" presetSubtype="16" fill="hold" grpId="0" nodeType="clickEffect">
                                  <p:stCondLst>
                                    <p:cond delay="0"/>
                                  </p:stCondLst>
                                  <p:childTnLst>
                                    <p:set>
                                      <p:cBhvr>
                                        <p:cTn id="117" dur="1" fill="hold">
                                          <p:stCondLst>
                                            <p:cond delay="0"/>
                                          </p:stCondLst>
                                        </p:cTn>
                                        <p:tgtEl>
                                          <p:spTgt spid="4">
                                            <p:graphicEl>
                                              <a:dgm id="{101D261D-C329-4CDD-91B8-7A05D4DEC795}"/>
                                            </p:graphicEl>
                                          </p:spTgt>
                                        </p:tgtEl>
                                        <p:attrNameLst>
                                          <p:attrName>style.visibility</p:attrName>
                                        </p:attrNameLst>
                                      </p:cBhvr>
                                      <p:to>
                                        <p:strVal val="visible"/>
                                      </p:to>
                                    </p:set>
                                    <p:animEffect transition="in" filter="circle(in)">
                                      <p:cBhvr>
                                        <p:cTn id="118" dur="2000"/>
                                        <p:tgtEl>
                                          <p:spTgt spid="4">
                                            <p:graphicEl>
                                              <a:dgm id="{101D261D-C329-4CDD-91B8-7A05D4DEC795}"/>
                                            </p:graphicEl>
                                          </p:spTgt>
                                        </p:tgtEl>
                                      </p:cBhvr>
                                    </p:animEffect>
                                  </p:childTnLst>
                                </p:cTn>
                              </p:par>
                              <p:par>
                                <p:cTn id="119" presetID="6" presetClass="entr" presetSubtype="16" fill="hold" grpId="0" nodeType="withEffect">
                                  <p:stCondLst>
                                    <p:cond delay="0"/>
                                  </p:stCondLst>
                                  <p:childTnLst>
                                    <p:set>
                                      <p:cBhvr>
                                        <p:cTn id="120" dur="1" fill="hold">
                                          <p:stCondLst>
                                            <p:cond delay="0"/>
                                          </p:stCondLst>
                                        </p:cTn>
                                        <p:tgtEl>
                                          <p:spTgt spid="4">
                                            <p:graphicEl>
                                              <a:dgm id="{E1A33494-3888-4756-AFD2-511BD42910F8}"/>
                                            </p:graphicEl>
                                          </p:spTgt>
                                        </p:tgtEl>
                                        <p:attrNameLst>
                                          <p:attrName>style.visibility</p:attrName>
                                        </p:attrNameLst>
                                      </p:cBhvr>
                                      <p:to>
                                        <p:strVal val="visible"/>
                                      </p:to>
                                    </p:set>
                                    <p:animEffect transition="in" filter="circle(in)">
                                      <p:cBhvr>
                                        <p:cTn id="121" dur="2000"/>
                                        <p:tgtEl>
                                          <p:spTgt spid="4">
                                            <p:graphicEl>
                                              <a:dgm id="{E1A33494-3888-4756-AFD2-511BD42910F8}"/>
                                            </p:graphicEl>
                                          </p:spTgt>
                                        </p:tgtEl>
                                      </p:cBhvr>
                                    </p:animEffect>
                                  </p:childTnLst>
                                </p:cTn>
                              </p:par>
                              <p:par>
                                <p:cTn id="122" presetID="6" presetClass="entr" presetSubtype="16" fill="hold" grpId="0" nodeType="withEffect">
                                  <p:stCondLst>
                                    <p:cond delay="0"/>
                                  </p:stCondLst>
                                  <p:childTnLst>
                                    <p:set>
                                      <p:cBhvr>
                                        <p:cTn id="123" dur="1" fill="hold">
                                          <p:stCondLst>
                                            <p:cond delay="0"/>
                                          </p:stCondLst>
                                        </p:cTn>
                                        <p:tgtEl>
                                          <p:spTgt spid="4">
                                            <p:graphicEl>
                                              <a:dgm id="{284C4249-B3FB-47F8-AFB9-2FB1462829F4}"/>
                                            </p:graphicEl>
                                          </p:spTgt>
                                        </p:tgtEl>
                                        <p:attrNameLst>
                                          <p:attrName>style.visibility</p:attrName>
                                        </p:attrNameLst>
                                      </p:cBhvr>
                                      <p:to>
                                        <p:strVal val="visible"/>
                                      </p:to>
                                    </p:set>
                                    <p:animEffect transition="in" filter="circle(in)">
                                      <p:cBhvr>
                                        <p:cTn id="124" dur="2000"/>
                                        <p:tgtEl>
                                          <p:spTgt spid="4">
                                            <p:graphicEl>
                                              <a:dgm id="{284C4249-B3FB-47F8-AFB9-2FB1462829F4}"/>
                                            </p:graphicEl>
                                          </p:spTgt>
                                        </p:tgtEl>
                                      </p:cBhvr>
                                    </p:animEffect>
                                  </p:childTnLst>
                                </p:cTn>
                              </p:par>
                              <p:par>
                                <p:cTn id="125" presetID="6" presetClass="entr" presetSubtype="16" fill="hold" grpId="0" nodeType="withEffect">
                                  <p:stCondLst>
                                    <p:cond delay="0"/>
                                  </p:stCondLst>
                                  <p:childTnLst>
                                    <p:set>
                                      <p:cBhvr>
                                        <p:cTn id="126" dur="1" fill="hold">
                                          <p:stCondLst>
                                            <p:cond delay="0"/>
                                          </p:stCondLst>
                                        </p:cTn>
                                        <p:tgtEl>
                                          <p:spTgt spid="4">
                                            <p:graphicEl>
                                              <a:dgm id="{83CB4BD6-1B21-4C9C-A0D7-A99FD262372D}"/>
                                            </p:graphicEl>
                                          </p:spTgt>
                                        </p:tgtEl>
                                        <p:attrNameLst>
                                          <p:attrName>style.visibility</p:attrName>
                                        </p:attrNameLst>
                                      </p:cBhvr>
                                      <p:to>
                                        <p:strVal val="visible"/>
                                      </p:to>
                                    </p:set>
                                    <p:animEffect transition="in" filter="circle(in)">
                                      <p:cBhvr>
                                        <p:cTn id="127" dur="2000"/>
                                        <p:tgtEl>
                                          <p:spTgt spid="4">
                                            <p:graphicEl>
                                              <a:dgm id="{83CB4BD6-1B21-4C9C-A0D7-A99FD262372D}"/>
                                            </p:graphicEl>
                                          </p:spTgt>
                                        </p:tgtEl>
                                      </p:cBhvr>
                                    </p:animEffect>
                                  </p:childTnLst>
                                </p:cTn>
                              </p:par>
                            </p:childTnLst>
                          </p:cTn>
                        </p:par>
                      </p:childTnLst>
                    </p:cTn>
                  </p:par>
                  <p:par>
                    <p:cTn id="128" fill="hold">
                      <p:stCondLst>
                        <p:cond delay="indefinite"/>
                      </p:stCondLst>
                      <p:childTnLst>
                        <p:par>
                          <p:cTn id="129" fill="hold">
                            <p:stCondLst>
                              <p:cond delay="0"/>
                            </p:stCondLst>
                            <p:childTnLst>
                              <p:par>
                                <p:cTn id="130" presetID="6" presetClass="entr" presetSubtype="16" fill="hold" grpId="0" nodeType="clickEffect">
                                  <p:stCondLst>
                                    <p:cond delay="0"/>
                                  </p:stCondLst>
                                  <p:childTnLst>
                                    <p:set>
                                      <p:cBhvr>
                                        <p:cTn id="131" dur="1" fill="hold">
                                          <p:stCondLst>
                                            <p:cond delay="0"/>
                                          </p:stCondLst>
                                        </p:cTn>
                                        <p:tgtEl>
                                          <p:spTgt spid="4">
                                            <p:graphicEl>
                                              <a:dgm id="{0CAE34F3-DDCA-4C20-848F-5CA2A373E6C2}"/>
                                            </p:graphicEl>
                                          </p:spTgt>
                                        </p:tgtEl>
                                        <p:attrNameLst>
                                          <p:attrName>style.visibility</p:attrName>
                                        </p:attrNameLst>
                                      </p:cBhvr>
                                      <p:to>
                                        <p:strVal val="visible"/>
                                      </p:to>
                                    </p:set>
                                    <p:animEffect transition="in" filter="circle(in)">
                                      <p:cBhvr>
                                        <p:cTn id="132" dur="2000"/>
                                        <p:tgtEl>
                                          <p:spTgt spid="4">
                                            <p:graphicEl>
                                              <a:dgm id="{0CAE34F3-DDCA-4C20-848F-5CA2A373E6C2}"/>
                                            </p:graphicEl>
                                          </p:spTgt>
                                        </p:tgtEl>
                                      </p:cBhvr>
                                    </p:animEffect>
                                  </p:childTnLst>
                                </p:cTn>
                              </p:par>
                              <p:par>
                                <p:cTn id="133" presetID="6" presetClass="entr" presetSubtype="16" fill="hold" grpId="0" nodeType="withEffect">
                                  <p:stCondLst>
                                    <p:cond delay="0"/>
                                  </p:stCondLst>
                                  <p:childTnLst>
                                    <p:set>
                                      <p:cBhvr>
                                        <p:cTn id="134" dur="1" fill="hold">
                                          <p:stCondLst>
                                            <p:cond delay="0"/>
                                          </p:stCondLst>
                                        </p:cTn>
                                        <p:tgtEl>
                                          <p:spTgt spid="4">
                                            <p:graphicEl>
                                              <a:dgm id="{7DD5A26F-1A74-4D1E-B2AF-346C5E943297}"/>
                                            </p:graphicEl>
                                          </p:spTgt>
                                        </p:tgtEl>
                                        <p:attrNameLst>
                                          <p:attrName>style.visibility</p:attrName>
                                        </p:attrNameLst>
                                      </p:cBhvr>
                                      <p:to>
                                        <p:strVal val="visible"/>
                                      </p:to>
                                    </p:set>
                                    <p:animEffect transition="in" filter="circle(in)">
                                      <p:cBhvr>
                                        <p:cTn id="135" dur="2000"/>
                                        <p:tgtEl>
                                          <p:spTgt spid="4">
                                            <p:graphicEl>
                                              <a:dgm id="{7DD5A26F-1A74-4D1E-B2AF-346C5E943297}"/>
                                            </p:graphicEl>
                                          </p:spTgt>
                                        </p:tgtEl>
                                      </p:cBhvr>
                                    </p:animEffect>
                                  </p:childTnLst>
                                </p:cTn>
                              </p:par>
                              <p:par>
                                <p:cTn id="136" presetID="6" presetClass="entr" presetSubtype="16" fill="hold" grpId="0" nodeType="withEffect">
                                  <p:stCondLst>
                                    <p:cond delay="0"/>
                                  </p:stCondLst>
                                  <p:childTnLst>
                                    <p:set>
                                      <p:cBhvr>
                                        <p:cTn id="137" dur="1" fill="hold">
                                          <p:stCondLst>
                                            <p:cond delay="0"/>
                                          </p:stCondLst>
                                        </p:cTn>
                                        <p:tgtEl>
                                          <p:spTgt spid="4">
                                            <p:graphicEl>
                                              <a:dgm id="{62E6EFD6-C706-47D1-9540-3399B7F58FDC}"/>
                                            </p:graphicEl>
                                          </p:spTgt>
                                        </p:tgtEl>
                                        <p:attrNameLst>
                                          <p:attrName>style.visibility</p:attrName>
                                        </p:attrNameLst>
                                      </p:cBhvr>
                                      <p:to>
                                        <p:strVal val="visible"/>
                                      </p:to>
                                    </p:set>
                                    <p:animEffect transition="in" filter="circle(in)">
                                      <p:cBhvr>
                                        <p:cTn id="138" dur="2000"/>
                                        <p:tgtEl>
                                          <p:spTgt spid="4">
                                            <p:graphicEl>
                                              <a:dgm id="{62E6EFD6-C706-47D1-9540-3399B7F58FDC}"/>
                                            </p:graphicEl>
                                          </p:spTgt>
                                        </p:tgtEl>
                                      </p:cBhvr>
                                    </p:animEffect>
                                  </p:childTnLst>
                                </p:cTn>
                              </p:par>
                              <p:par>
                                <p:cTn id="139" presetID="6" presetClass="entr" presetSubtype="16" fill="hold" grpId="0" nodeType="withEffect">
                                  <p:stCondLst>
                                    <p:cond delay="0"/>
                                  </p:stCondLst>
                                  <p:childTnLst>
                                    <p:set>
                                      <p:cBhvr>
                                        <p:cTn id="140" dur="1" fill="hold">
                                          <p:stCondLst>
                                            <p:cond delay="0"/>
                                          </p:stCondLst>
                                        </p:cTn>
                                        <p:tgtEl>
                                          <p:spTgt spid="4">
                                            <p:graphicEl>
                                              <a:dgm id="{470664BE-A62D-44B1-B8F0-561989C63842}"/>
                                            </p:graphicEl>
                                          </p:spTgt>
                                        </p:tgtEl>
                                        <p:attrNameLst>
                                          <p:attrName>style.visibility</p:attrName>
                                        </p:attrNameLst>
                                      </p:cBhvr>
                                      <p:to>
                                        <p:strVal val="visible"/>
                                      </p:to>
                                    </p:set>
                                    <p:animEffect transition="in" filter="circle(in)">
                                      <p:cBhvr>
                                        <p:cTn id="141" dur="2000"/>
                                        <p:tgtEl>
                                          <p:spTgt spid="4">
                                            <p:graphicEl>
                                              <a:dgm id="{470664BE-A62D-44B1-B8F0-561989C63842}"/>
                                            </p:graphicEl>
                                          </p:spTgt>
                                        </p:tgtEl>
                                      </p:cBhvr>
                                    </p:animEffect>
                                  </p:childTnLst>
                                </p:cTn>
                              </p:par>
                            </p:childTnLst>
                          </p:cTn>
                        </p:par>
                      </p:childTnLst>
                    </p:cTn>
                  </p:par>
                  <p:par>
                    <p:cTn id="142" fill="hold">
                      <p:stCondLst>
                        <p:cond delay="indefinite"/>
                      </p:stCondLst>
                      <p:childTnLst>
                        <p:par>
                          <p:cTn id="143" fill="hold">
                            <p:stCondLst>
                              <p:cond delay="0"/>
                            </p:stCondLst>
                            <p:childTnLst>
                              <p:par>
                                <p:cTn id="144" presetID="6" presetClass="entr" presetSubtype="16" fill="hold" grpId="0" nodeType="clickEffect">
                                  <p:stCondLst>
                                    <p:cond delay="0"/>
                                  </p:stCondLst>
                                  <p:childTnLst>
                                    <p:set>
                                      <p:cBhvr>
                                        <p:cTn id="145" dur="1" fill="hold">
                                          <p:stCondLst>
                                            <p:cond delay="0"/>
                                          </p:stCondLst>
                                        </p:cTn>
                                        <p:tgtEl>
                                          <p:spTgt spid="4">
                                            <p:graphicEl>
                                              <a:dgm id="{E03EF1BD-5B56-4A1D-9F9E-8BB5944B1FA5}"/>
                                            </p:graphicEl>
                                          </p:spTgt>
                                        </p:tgtEl>
                                        <p:attrNameLst>
                                          <p:attrName>style.visibility</p:attrName>
                                        </p:attrNameLst>
                                      </p:cBhvr>
                                      <p:to>
                                        <p:strVal val="visible"/>
                                      </p:to>
                                    </p:set>
                                    <p:animEffect transition="in" filter="circle(in)">
                                      <p:cBhvr>
                                        <p:cTn id="146" dur="2000"/>
                                        <p:tgtEl>
                                          <p:spTgt spid="4">
                                            <p:graphicEl>
                                              <a:dgm id="{E03EF1BD-5B56-4A1D-9F9E-8BB5944B1FA5}"/>
                                            </p:graphicEl>
                                          </p:spTgt>
                                        </p:tgtEl>
                                      </p:cBhvr>
                                    </p:animEffect>
                                  </p:childTnLst>
                                </p:cTn>
                              </p:par>
                              <p:par>
                                <p:cTn id="147" presetID="6" presetClass="entr" presetSubtype="16" fill="hold" grpId="0" nodeType="withEffect">
                                  <p:stCondLst>
                                    <p:cond delay="0"/>
                                  </p:stCondLst>
                                  <p:childTnLst>
                                    <p:set>
                                      <p:cBhvr>
                                        <p:cTn id="148" dur="1" fill="hold">
                                          <p:stCondLst>
                                            <p:cond delay="0"/>
                                          </p:stCondLst>
                                        </p:cTn>
                                        <p:tgtEl>
                                          <p:spTgt spid="4">
                                            <p:graphicEl>
                                              <a:dgm id="{F3CAC79C-7DC8-42EC-85BF-4C7BCA5E4063}"/>
                                            </p:graphicEl>
                                          </p:spTgt>
                                        </p:tgtEl>
                                        <p:attrNameLst>
                                          <p:attrName>style.visibility</p:attrName>
                                        </p:attrNameLst>
                                      </p:cBhvr>
                                      <p:to>
                                        <p:strVal val="visible"/>
                                      </p:to>
                                    </p:set>
                                    <p:animEffect transition="in" filter="circle(in)">
                                      <p:cBhvr>
                                        <p:cTn id="149" dur="2000"/>
                                        <p:tgtEl>
                                          <p:spTgt spid="4">
                                            <p:graphicEl>
                                              <a:dgm id="{F3CAC79C-7DC8-42EC-85BF-4C7BCA5E4063}"/>
                                            </p:graphicEl>
                                          </p:spTgt>
                                        </p:tgtEl>
                                      </p:cBhvr>
                                    </p:animEffect>
                                  </p:childTnLst>
                                </p:cTn>
                              </p:par>
                              <p:par>
                                <p:cTn id="150" presetID="6" presetClass="entr" presetSubtype="16" fill="hold" grpId="0" nodeType="withEffect">
                                  <p:stCondLst>
                                    <p:cond delay="0"/>
                                  </p:stCondLst>
                                  <p:childTnLst>
                                    <p:set>
                                      <p:cBhvr>
                                        <p:cTn id="151" dur="1" fill="hold">
                                          <p:stCondLst>
                                            <p:cond delay="0"/>
                                          </p:stCondLst>
                                        </p:cTn>
                                        <p:tgtEl>
                                          <p:spTgt spid="4">
                                            <p:graphicEl>
                                              <a:dgm id="{7A0C4789-1E91-410F-8351-983D0B2D3A2B}"/>
                                            </p:graphicEl>
                                          </p:spTgt>
                                        </p:tgtEl>
                                        <p:attrNameLst>
                                          <p:attrName>style.visibility</p:attrName>
                                        </p:attrNameLst>
                                      </p:cBhvr>
                                      <p:to>
                                        <p:strVal val="visible"/>
                                      </p:to>
                                    </p:set>
                                    <p:animEffect transition="in" filter="circle(in)">
                                      <p:cBhvr>
                                        <p:cTn id="152" dur="2000"/>
                                        <p:tgtEl>
                                          <p:spTgt spid="4">
                                            <p:graphicEl>
                                              <a:dgm id="{7A0C4789-1E91-410F-8351-983D0B2D3A2B}"/>
                                            </p:graphicEl>
                                          </p:spTgt>
                                        </p:tgtEl>
                                      </p:cBhvr>
                                    </p:animEffect>
                                  </p:childTnLst>
                                </p:cTn>
                              </p:par>
                              <p:par>
                                <p:cTn id="153" presetID="6" presetClass="entr" presetSubtype="16" fill="hold" grpId="0" nodeType="withEffect">
                                  <p:stCondLst>
                                    <p:cond delay="0"/>
                                  </p:stCondLst>
                                  <p:childTnLst>
                                    <p:set>
                                      <p:cBhvr>
                                        <p:cTn id="154" dur="1" fill="hold">
                                          <p:stCondLst>
                                            <p:cond delay="0"/>
                                          </p:stCondLst>
                                        </p:cTn>
                                        <p:tgtEl>
                                          <p:spTgt spid="4">
                                            <p:graphicEl>
                                              <a:dgm id="{1EC43197-CBF7-4736-ADB2-C17A2AFF5434}"/>
                                            </p:graphicEl>
                                          </p:spTgt>
                                        </p:tgtEl>
                                        <p:attrNameLst>
                                          <p:attrName>style.visibility</p:attrName>
                                        </p:attrNameLst>
                                      </p:cBhvr>
                                      <p:to>
                                        <p:strVal val="visible"/>
                                      </p:to>
                                    </p:set>
                                    <p:animEffect transition="in" filter="circle(in)">
                                      <p:cBhvr>
                                        <p:cTn id="155" dur="2000"/>
                                        <p:tgtEl>
                                          <p:spTgt spid="4">
                                            <p:graphicEl>
                                              <a:dgm id="{1EC43197-CBF7-4736-ADB2-C17A2AFF5434}"/>
                                            </p:graphicEl>
                                          </p:spTgt>
                                        </p:tgtEl>
                                      </p:cBhvr>
                                    </p:animEffect>
                                  </p:childTnLst>
                                </p:cTn>
                              </p:par>
                            </p:childTnLst>
                          </p:cTn>
                        </p:par>
                      </p:childTnLst>
                    </p:cTn>
                  </p:par>
                  <p:par>
                    <p:cTn id="156" fill="hold">
                      <p:stCondLst>
                        <p:cond delay="indefinite"/>
                      </p:stCondLst>
                      <p:childTnLst>
                        <p:par>
                          <p:cTn id="157" fill="hold">
                            <p:stCondLst>
                              <p:cond delay="0"/>
                            </p:stCondLst>
                            <p:childTnLst>
                              <p:par>
                                <p:cTn id="158" presetID="6" presetClass="entr" presetSubtype="16" fill="hold" grpId="0" nodeType="clickEffect">
                                  <p:stCondLst>
                                    <p:cond delay="0"/>
                                  </p:stCondLst>
                                  <p:childTnLst>
                                    <p:set>
                                      <p:cBhvr>
                                        <p:cTn id="159" dur="1" fill="hold">
                                          <p:stCondLst>
                                            <p:cond delay="0"/>
                                          </p:stCondLst>
                                        </p:cTn>
                                        <p:tgtEl>
                                          <p:spTgt spid="4">
                                            <p:graphicEl>
                                              <a:dgm id="{F981B320-D817-4EBA-BB36-BFA87F17143B}"/>
                                            </p:graphicEl>
                                          </p:spTgt>
                                        </p:tgtEl>
                                        <p:attrNameLst>
                                          <p:attrName>style.visibility</p:attrName>
                                        </p:attrNameLst>
                                      </p:cBhvr>
                                      <p:to>
                                        <p:strVal val="visible"/>
                                      </p:to>
                                    </p:set>
                                    <p:animEffect transition="in" filter="circle(in)">
                                      <p:cBhvr>
                                        <p:cTn id="160" dur="2000"/>
                                        <p:tgtEl>
                                          <p:spTgt spid="4">
                                            <p:graphicEl>
                                              <a:dgm id="{F981B320-D817-4EBA-BB36-BFA87F17143B}"/>
                                            </p:graphicEl>
                                          </p:spTgt>
                                        </p:tgtEl>
                                      </p:cBhvr>
                                    </p:animEffect>
                                  </p:childTnLst>
                                </p:cTn>
                              </p:par>
                              <p:par>
                                <p:cTn id="161" presetID="6" presetClass="entr" presetSubtype="16" fill="hold" grpId="0" nodeType="withEffect">
                                  <p:stCondLst>
                                    <p:cond delay="0"/>
                                  </p:stCondLst>
                                  <p:childTnLst>
                                    <p:set>
                                      <p:cBhvr>
                                        <p:cTn id="162" dur="1" fill="hold">
                                          <p:stCondLst>
                                            <p:cond delay="0"/>
                                          </p:stCondLst>
                                        </p:cTn>
                                        <p:tgtEl>
                                          <p:spTgt spid="4">
                                            <p:graphicEl>
                                              <a:dgm id="{C0F206E5-C3F3-4775-9199-BE279CDE4E46}"/>
                                            </p:graphicEl>
                                          </p:spTgt>
                                        </p:tgtEl>
                                        <p:attrNameLst>
                                          <p:attrName>style.visibility</p:attrName>
                                        </p:attrNameLst>
                                      </p:cBhvr>
                                      <p:to>
                                        <p:strVal val="visible"/>
                                      </p:to>
                                    </p:set>
                                    <p:animEffect transition="in" filter="circle(in)">
                                      <p:cBhvr>
                                        <p:cTn id="163" dur="2000"/>
                                        <p:tgtEl>
                                          <p:spTgt spid="4">
                                            <p:graphicEl>
                                              <a:dgm id="{C0F206E5-C3F3-4775-9199-BE279CDE4E46}"/>
                                            </p:graphicEl>
                                          </p:spTgt>
                                        </p:tgtEl>
                                      </p:cBhvr>
                                    </p:animEffect>
                                  </p:childTnLst>
                                </p:cTn>
                              </p:par>
                              <p:par>
                                <p:cTn id="164" presetID="6" presetClass="entr" presetSubtype="16" fill="hold" grpId="0" nodeType="withEffect">
                                  <p:stCondLst>
                                    <p:cond delay="0"/>
                                  </p:stCondLst>
                                  <p:childTnLst>
                                    <p:set>
                                      <p:cBhvr>
                                        <p:cTn id="165" dur="1" fill="hold">
                                          <p:stCondLst>
                                            <p:cond delay="0"/>
                                          </p:stCondLst>
                                        </p:cTn>
                                        <p:tgtEl>
                                          <p:spTgt spid="4">
                                            <p:graphicEl>
                                              <a:dgm id="{D5DF5157-74C8-4189-BC1C-3A514AA514A2}"/>
                                            </p:graphicEl>
                                          </p:spTgt>
                                        </p:tgtEl>
                                        <p:attrNameLst>
                                          <p:attrName>style.visibility</p:attrName>
                                        </p:attrNameLst>
                                      </p:cBhvr>
                                      <p:to>
                                        <p:strVal val="visible"/>
                                      </p:to>
                                    </p:set>
                                    <p:animEffect transition="in" filter="circle(in)">
                                      <p:cBhvr>
                                        <p:cTn id="166" dur="2000"/>
                                        <p:tgtEl>
                                          <p:spTgt spid="4">
                                            <p:graphicEl>
                                              <a:dgm id="{D5DF5157-74C8-4189-BC1C-3A514AA514A2}"/>
                                            </p:graphicEl>
                                          </p:spTgt>
                                        </p:tgtEl>
                                      </p:cBhvr>
                                    </p:animEffect>
                                  </p:childTnLst>
                                </p:cTn>
                              </p:par>
                              <p:par>
                                <p:cTn id="167" presetID="6" presetClass="entr" presetSubtype="16" fill="hold" grpId="0" nodeType="withEffect">
                                  <p:stCondLst>
                                    <p:cond delay="0"/>
                                  </p:stCondLst>
                                  <p:childTnLst>
                                    <p:set>
                                      <p:cBhvr>
                                        <p:cTn id="168" dur="1" fill="hold">
                                          <p:stCondLst>
                                            <p:cond delay="0"/>
                                          </p:stCondLst>
                                        </p:cTn>
                                        <p:tgtEl>
                                          <p:spTgt spid="4">
                                            <p:graphicEl>
                                              <a:dgm id="{C086FE0D-8F74-4C07-8152-0CDEAEB746C5}"/>
                                            </p:graphicEl>
                                          </p:spTgt>
                                        </p:tgtEl>
                                        <p:attrNameLst>
                                          <p:attrName>style.visibility</p:attrName>
                                        </p:attrNameLst>
                                      </p:cBhvr>
                                      <p:to>
                                        <p:strVal val="visible"/>
                                      </p:to>
                                    </p:set>
                                    <p:animEffect transition="in" filter="circle(in)">
                                      <p:cBhvr>
                                        <p:cTn id="169" dur="2000"/>
                                        <p:tgtEl>
                                          <p:spTgt spid="4">
                                            <p:graphicEl>
                                              <a:dgm id="{C086FE0D-8F74-4C07-8152-0CDEAEB746C5}"/>
                                            </p:graphicEl>
                                          </p:spTgt>
                                        </p:tgtEl>
                                      </p:cBhvr>
                                    </p:animEffect>
                                  </p:childTnLst>
                                </p:cTn>
                              </p:par>
                            </p:childTnLst>
                          </p:cTn>
                        </p:par>
                      </p:childTnLst>
                    </p:cTn>
                  </p:par>
                  <p:par>
                    <p:cTn id="170" fill="hold">
                      <p:stCondLst>
                        <p:cond delay="indefinite"/>
                      </p:stCondLst>
                      <p:childTnLst>
                        <p:par>
                          <p:cTn id="171" fill="hold">
                            <p:stCondLst>
                              <p:cond delay="0"/>
                            </p:stCondLst>
                            <p:childTnLst>
                              <p:par>
                                <p:cTn id="172" presetID="6" presetClass="entr" presetSubtype="16" fill="hold" grpId="0" nodeType="clickEffect">
                                  <p:stCondLst>
                                    <p:cond delay="0"/>
                                  </p:stCondLst>
                                  <p:childTnLst>
                                    <p:set>
                                      <p:cBhvr>
                                        <p:cTn id="173" dur="1" fill="hold">
                                          <p:stCondLst>
                                            <p:cond delay="0"/>
                                          </p:stCondLst>
                                        </p:cTn>
                                        <p:tgtEl>
                                          <p:spTgt spid="4">
                                            <p:graphicEl>
                                              <a:dgm id="{25EA2AE8-935B-4FF3-B84B-DA34EFE3A411}"/>
                                            </p:graphicEl>
                                          </p:spTgt>
                                        </p:tgtEl>
                                        <p:attrNameLst>
                                          <p:attrName>style.visibility</p:attrName>
                                        </p:attrNameLst>
                                      </p:cBhvr>
                                      <p:to>
                                        <p:strVal val="visible"/>
                                      </p:to>
                                    </p:set>
                                    <p:animEffect transition="in" filter="circle(in)">
                                      <p:cBhvr>
                                        <p:cTn id="174" dur="2000"/>
                                        <p:tgtEl>
                                          <p:spTgt spid="4">
                                            <p:graphicEl>
                                              <a:dgm id="{25EA2AE8-935B-4FF3-B84B-DA34EFE3A411}"/>
                                            </p:graphicEl>
                                          </p:spTgt>
                                        </p:tgtEl>
                                      </p:cBhvr>
                                    </p:animEffect>
                                  </p:childTnLst>
                                </p:cTn>
                              </p:par>
                              <p:par>
                                <p:cTn id="175" presetID="6" presetClass="entr" presetSubtype="16" fill="hold" grpId="0" nodeType="withEffect">
                                  <p:stCondLst>
                                    <p:cond delay="0"/>
                                  </p:stCondLst>
                                  <p:childTnLst>
                                    <p:set>
                                      <p:cBhvr>
                                        <p:cTn id="176" dur="1" fill="hold">
                                          <p:stCondLst>
                                            <p:cond delay="0"/>
                                          </p:stCondLst>
                                        </p:cTn>
                                        <p:tgtEl>
                                          <p:spTgt spid="4">
                                            <p:graphicEl>
                                              <a:dgm id="{A2804707-90D9-4D24-AB6C-152A3BE130E2}"/>
                                            </p:graphicEl>
                                          </p:spTgt>
                                        </p:tgtEl>
                                        <p:attrNameLst>
                                          <p:attrName>style.visibility</p:attrName>
                                        </p:attrNameLst>
                                      </p:cBhvr>
                                      <p:to>
                                        <p:strVal val="visible"/>
                                      </p:to>
                                    </p:set>
                                    <p:animEffect transition="in" filter="circle(in)">
                                      <p:cBhvr>
                                        <p:cTn id="177" dur="2000"/>
                                        <p:tgtEl>
                                          <p:spTgt spid="4">
                                            <p:graphicEl>
                                              <a:dgm id="{A2804707-90D9-4D24-AB6C-152A3BE130E2}"/>
                                            </p:graphicEl>
                                          </p:spTgt>
                                        </p:tgtEl>
                                      </p:cBhvr>
                                    </p:animEffect>
                                  </p:childTnLst>
                                </p:cTn>
                              </p:par>
                              <p:par>
                                <p:cTn id="178" presetID="6" presetClass="entr" presetSubtype="16" fill="hold" grpId="0" nodeType="withEffect">
                                  <p:stCondLst>
                                    <p:cond delay="0"/>
                                  </p:stCondLst>
                                  <p:childTnLst>
                                    <p:set>
                                      <p:cBhvr>
                                        <p:cTn id="179" dur="1" fill="hold">
                                          <p:stCondLst>
                                            <p:cond delay="0"/>
                                          </p:stCondLst>
                                        </p:cTn>
                                        <p:tgtEl>
                                          <p:spTgt spid="4">
                                            <p:graphicEl>
                                              <a:dgm id="{8B290C0B-E966-41AB-8F44-10ED5B8A3534}"/>
                                            </p:graphicEl>
                                          </p:spTgt>
                                        </p:tgtEl>
                                        <p:attrNameLst>
                                          <p:attrName>style.visibility</p:attrName>
                                        </p:attrNameLst>
                                      </p:cBhvr>
                                      <p:to>
                                        <p:strVal val="visible"/>
                                      </p:to>
                                    </p:set>
                                    <p:animEffect transition="in" filter="circle(in)">
                                      <p:cBhvr>
                                        <p:cTn id="180" dur="2000"/>
                                        <p:tgtEl>
                                          <p:spTgt spid="4">
                                            <p:graphicEl>
                                              <a:dgm id="{8B290C0B-E966-41AB-8F44-10ED5B8A3534}"/>
                                            </p:graphicEl>
                                          </p:spTgt>
                                        </p:tgtEl>
                                      </p:cBhvr>
                                    </p:animEffect>
                                  </p:childTnLst>
                                </p:cTn>
                              </p:par>
                              <p:par>
                                <p:cTn id="181" presetID="6" presetClass="entr" presetSubtype="16" fill="hold" grpId="0" nodeType="withEffect">
                                  <p:stCondLst>
                                    <p:cond delay="0"/>
                                  </p:stCondLst>
                                  <p:childTnLst>
                                    <p:set>
                                      <p:cBhvr>
                                        <p:cTn id="182" dur="1" fill="hold">
                                          <p:stCondLst>
                                            <p:cond delay="0"/>
                                          </p:stCondLst>
                                        </p:cTn>
                                        <p:tgtEl>
                                          <p:spTgt spid="4">
                                            <p:graphicEl>
                                              <a:dgm id="{8217566D-15F4-4EAA-843A-2CDDA0E21A9E}"/>
                                            </p:graphicEl>
                                          </p:spTgt>
                                        </p:tgtEl>
                                        <p:attrNameLst>
                                          <p:attrName>style.visibility</p:attrName>
                                        </p:attrNameLst>
                                      </p:cBhvr>
                                      <p:to>
                                        <p:strVal val="visible"/>
                                      </p:to>
                                    </p:set>
                                    <p:animEffect transition="in" filter="circle(in)">
                                      <p:cBhvr>
                                        <p:cTn id="183" dur="2000"/>
                                        <p:tgtEl>
                                          <p:spTgt spid="4">
                                            <p:graphicEl>
                                              <a:dgm id="{8217566D-15F4-4EAA-843A-2CDDA0E21A9E}"/>
                                            </p:graphicEl>
                                          </p:spTgt>
                                        </p:tgtEl>
                                      </p:cBhvr>
                                    </p:animEffect>
                                  </p:childTnLst>
                                </p:cTn>
                              </p:par>
                            </p:childTnLst>
                          </p:cTn>
                        </p:par>
                      </p:childTnLst>
                    </p:cTn>
                  </p:par>
                  <p:par>
                    <p:cTn id="184" fill="hold">
                      <p:stCondLst>
                        <p:cond delay="indefinite"/>
                      </p:stCondLst>
                      <p:childTnLst>
                        <p:par>
                          <p:cTn id="185" fill="hold">
                            <p:stCondLst>
                              <p:cond delay="0"/>
                            </p:stCondLst>
                            <p:childTnLst>
                              <p:par>
                                <p:cTn id="186" presetID="6" presetClass="entr" presetSubtype="16" fill="hold" grpId="0" nodeType="clickEffect">
                                  <p:stCondLst>
                                    <p:cond delay="0"/>
                                  </p:stCondLst>
                                  <p:childTnLst>
                                    <p:set>
                                      <p:cBhvr>
                                        <p:cTn id="187" dur="1" fill="hold">
                                          <p:stCondLst>
                                            <p:cond delay="0"/>
                                          </p:stCondLst>
                                        </p:cTn>
                                        <p:tgtEl>
                                          <p:spTgt spid="4">
                                            <p:graphicEl>
                                              <a:dgm id="{7013D069-A358-42C4-B333-91BA072577C5}"/>
                                            </p:graphicEl>
                                          </p:spTgt>
                                        </p:tgtEl>
                                        <p:attrNameLst>
                                          <p:attrName>style.visibility</p:attrName>
                                        </p:attrNameLst>
                                      </p:cBhvr>
                                      <p:to>
                                        <p:strVal val="visible"/>
                                      </p:to>
                                    </p:set>
                                    <p:animEffect transition="in" filter="circle(in)">
                                      <p:cBhvr>
                                        <p:cTn id="188" dur="2000"/>
                                        <p:tgtEl>
                                          <p:spTgt spid="4">
                                            <p:graphicEl>
                                              <a:dgm id="{7013D069-A358-42C4-B333-91BA072577C5}"/>
                                            </p:graphicEl>
                                          </p:spTgt>
                                        </p:tgtEl>
                                      </p:cBhvr>
                                    </p:animEffect>
                                  </p:childTnLst>
                                </p:cTn>
                              </p:par>
                              <p:par>
                                <p:cTn id="189" presetID="6" presetClass="entr" presetSubtype="16" fill="hold" grpId="0" nodeType="withEffect">
                                  <p:stCondLst>
                                    <p:cond delay="0"/>
                                  </p:stCondLst>
                                  <p:childTnLst>
                                    <p:set>
                                      <p:cBhvr>
                                        <p:cTn id="190" dur="1" fill="hold">
                                          <p:stCondLst>
                                            <p:cond delay="0"/>
                                          </p:stCondLst>
                                        </p:cTn>
                                        <p:tgtEl>
                                          <p:spTgt spid="4">
                                            <p:graphicEl>
                                              <a:dgm id="{6818E01C-2CA0-4690-8869-E55C54D14104}"/>
                                            </p:graphicEl>
                                          </p:spTgt>
                                        </p:tgtEl>
                                        <p:attrNameLst>
                                          <p:attrName>style.visibility</p:attrName>
                                        </p:attrNameLst>
                                      </p:cBhvr>
                                      <p:to>
                                        <p:strVal val="visible"/>
                                      </p:to>
                                    </p:set>
                                    <p:animEffect transition="in" filter="circle(in)">
                                      <p:cBhvr>
                                        <p:cTn id="191" dur="2000"/>
                                        <p:tgtEl>
                                          <p:spTgt spid="4">
                                            <p:graphicEl>
                                              <a:dgm id="{6818E01C-2CA0-4690-8869-E55C54D14104}"/>
                                            </p:graphicEl>
                                          </p:spTgt>
                                        </p:tgtEl>
                                      </p:cBhvr>
                                    </p:animEffect>
                                  </p:childTnLst>
                                </p:cTn>
                              </p:par>
                              <p:par>
                                <p:cTn id="192" presetID="6" presetClass="entr" presetSubtype="16" fill="hold" grpId="0" nodeType="withEffect">
                                  <p:stCondLst>
                                    <p:cond delay="0"/>
                                  </p:stCondLst>
                                  <p:childTnLst>
                                    <p:set>
                                      <p:cBhvr>
                                        <p:cTn id="193" dur="1" fill="hold">
                                          <p:stCondLst>
                                            <p:cond delay="0"/>
                                          </p:stCondLst>
                                        </p:cTn>
                                        <p:tgtEl>
                                          <p:spTgt spid="4">
                                            <p:graphicEl>
                                              <a:dgm id="{523FD474-1D24-44DC-BEF7-016662FE0E74}"/>
                                            </p:graphicEl>
                                          </p:spTgt>
                                        </p:tgtEl>
                                        <p:attrNameLst>
                                          <p:attrName>style.visibility</p:attrName>
                                        </p:attrNameLst>
                                      </p:cBhvr>
                                      <p:to>
                                        <p:strVal val="visible"/>
                                      </p:to>
                                    </p:set>
                                    <p:animEffect transition="in" filter="circle(in)">
                                      <p:cBhvr>
                                        <p:cTn id="194" dur="2000"/>
                                        <p:tgtEl>
                                          <p:spTgt spid="4">
                                            <p:graphicEl>
                                              <a:dgm id="{523FD474-1D24-44DC-BEF7-016662FE0E74}"/>
                                            </p:graphicEl>
                                          </p:spTgt>
                                        </p:tgtEl>
                                      </p:cBhvr>
                                    </p:animEffect>
                                  </p:childTnLst>
                                </p:cTn>
                              </p:par>
                              <p:par>
                                <p:cTn id="195" presetID="6" presetClass="entr" presetSubtype="16" fill="hold" grpId="0" nodeType="withEffect">
                                  <p:stCondLst>
                                    <p:cond delay="0"/>
                                  </p:stCondLst>
                                  <p:childTnLst>
                                    <p:set>
                                      <p:cBhvr>
                                        <p:cTn id="196" dur="1" fill="hold">
                                          <p:stCondLst>
                                            <p:cond delay="0"/>
                                          </p:stCondLst>
                                        </p:cTn>
                                        <p:tgtEl>
                                          <p:spTgt spid="4">
                                            <p:graphicEl>
                                              <a:dgm id="{89E44133-98A2-4265-99C7-0F8A5952C347}"/>
                                            </p:graphicEl>
                                          </p:spTgt>
                                        </p:tgtEl>
                                        <p:attrNameLst>
                                          <p:attrName>style.visibility</p:attrName>
                                        </p:attrNameLst>
                                      </p:cBhvr>
                                      <p:to>
                                        <p:strVal val="visible"/>
                                      </p:to>
                                    </p:set>
                                    <p:animEffect transition="in" filter="circle(in)">
                                      <p:cBhvr>
                                        <p:cTn id="197" dur="2000"/>
                                        <p:tgtEl>
                                          <p:spTgt spid="4">
                                            <p:graphicEl>
                                              <a:dgm id="{89E44133-98A2-4265-99C7-0F8A5952C347}"/>
                                            </p:graphicEl>
                                          </p:spTgt>
                                        </p:tgtEl>
                                      </p:cBhvr>
                                    </p:animEffect>
                                  </p:childTnLst>
                                </p:cTn>
                              </p:par>
                            </p:childTnLst>
                          </p:cTn>
                        </p:par>
                      </p:childTnLst>
                    </p:cTn>
                  </p:par>
                  <p:par>
                    <p:cTn id="198" fill="hold">
                      <p:stCondLst>
                        <p:cond delay="indefinite"/>
                      </p:stCondLst>
                      <p:childTnLst>
                        <p:par>
                          <p:cTn id="199" fill="hold">
                            <p:stCondLst>
                              <p:cond delay="0"/>
                            </p:stCondLst>
                            <p:childTnLst>
                              <p:par>
                                <p:cTn id="200" presetID="6" presetClass="entr" presetSubtype="16" fill="hold" grpId="0" nodeType="clickEffect">
                                  <p:stCondLst>
                                    <p:cond delay="0"/>
                                  </p:stCondLst>
                                  <p:childTnLst>
                                    <p:set>
                                      <p:cBhvr>
                                        <p:cTn id="201" dur="1" fill="hold">
                                          <p:stCondLst>
                                            <p:cond delay="0"/>
                                          </p:stCondLst>
                                        </p:cTn>
                                        <p:tgtEl>
                                          <p:spTgt spid="4">
                                            <p:graphicEl>
                                              <a:dgm id="{F6A94868-4832-407F-8445-5A2E940B840C}"/>
                                            </p:graphicEl>
                                          </p:spTgt>
                                        </p:tgtEl>
                                        <p:attrNameLst>
                                          <p:attrName>style.visibility</p:attrName>
                                        </p:attrNameLst>
                                      </p:cBhvr>
                                      <p:to>
                                        <p:strVal val="visible"/>
                                      </p:to>
                                    </p:set>
                                    <p:animEffect transition="in" filter="circle(in)">
                                      <p:cBhvr>
                                        <p:cTn id="202" dur="2000"/>
                                        <p:tgtEl>
                                          <p:spTgt spid="4">
                                            <p:graphicEl>
                                              <a:dgm id="{F6A94868-4832-407F-8445-5A2E940B840C}"/>
                                            </p:graphicEl>
                                          </p:spTgt>
                                        </p:tgtEl>
                                      </p:cBhvr>
                                    </p:animEffect>
                                  </p:childTnLst>
                                </p:cTn>
                              </p:par>
                              <p:par>
                                <p:cTn id="203" presetID="6" presetClass="entr" presetSubtype="16" fill="hold" grpId="0" nodeType="withEffect">
                                  <p:stCondLst>
                                    <p:cond delay="0"/>
                                  </p:stCondLst>
                                  <p:childTnLst>
                                    <p:set>
                                      <p:cBhvr>
                                        <p:cTn id="204" dur="1" fill="hold">
                                          <p:stCondLst>
                                            <p:cond delay="0"/>
                                          </p:stCondLst>
                                        </p:cTn>
                                        <p:tgtEl>
                                          <p:spTgt spid="4">
                                            <p:graphicEl>
                                              <a:dgm id="{ECD5A062-EE36-4561-81B0-403C8163903F}"/>
                                            </p:graphicEl>
                                          </p:spTgt>
                                        </p:tgtEl>
                                        <p:attrNameLst>
                                          <p:attrName>style.visibility</p:attrName>
                                        </p:attrNameLst>
                                      </p:cBhvr>
                                      <p:to>
                                        <p:strVal val="visible"/>
                                      </p:to>
                                    </p:set>
                                    <p:animEffect transition="in" filter="circle(in)">
                                      <p:cBhvr>
                                        <p:cTn id="205" dur="2000"/>
                                        <p:tgtEl>
                                          <p:spTgt spid="4">
                                            <p:graphicEl>
                                              <a:dgm id="{ECD5A062-EE36-4561-81B0-403C8163903F}"/>
                                            </p:graphicEl>
                                          </p:spTgt>
                                        </p:tgtEl>
                                      </p:cBhvr>
                                    </p:animEffect>
                                  </p:childTnLst>
                                </p:cTn>
                              </p:par>
                              <p:par>
                                <p:cTn id="206" presetID="6" presetClass="entr" presetSubtype="16" fill="hold" grpId="0" nodeType="withEffect">
                                  <p:stCondLst>
                                    <p:cond delay="0"/>
                                  </p:stCondLst>
                                  <p:childTnLst>
                                    <p:set>
                                      <p:cBhvr>
                                        <p:cTn id="207" dur="1" fill="hold">
                                          <p:stCondLst>
                                            <p:cond delay="0"/>
                                          </p:stCondLst>
                                        </p:cTn>
                                        <p:tgtEl>
                                          <p:spTgt spid="4">
                                            <p:graphicEl>
                                              <a:dgm id="{996C0271-08A2-459A-8F02-C8BB34DAFF53}"/>
                                            </p:graphicEl>
                                          </p:spTgt>
                                        </p:tgtEl>
                                        <p:attrNameLst>
                                          <p:attrName>style.visibility</p:attrName>
                                        </p:attrNameLst>
                                      </p:cBhvr>
                                      <p:to>
                                        <p:strVal val="visible"/>
                                      </p:to>
                                    </p:set>
                                    <p:animEffect transition="in" filter="circle(in)">
                                      <p:cBhvr>
                                        <p:cTn id="208" dur="2000"/>
                                        <p:tgtEl>
                                          <p:spTgt spid="4">
                                            <p:graphicEl>
                                              <a:dgm id="{996C0271-08A2-459A-8F02-C8BB34DAFF53}"/>
                                            </p:graphicEl>
                                          </p:spTgt>
                                        </p:tgtEl>
                                      </p:cBhvr>
                                    </p:animEffect>
                                  </p:childTnLst>
                                </p:cTn>
                              </p:par>
                              <p:par>
                                <p:cTn id="209" presetID="6" presetClass="entr" presetSubtype="16" fill="hold" grpId="0" nodeType="withEffect">
                                  <p:stCondLst>
                                    <p:cond delay="0"/>
                                  </p:stCondLst>
                                  <p:childTnLst>
                                    <p:set>
                                      <p:cBhvr>
                                        <p:cTn id="210" dur="1" fill="hold">
                                          <p:stCondLst>
                                            <p:cond delay="0"/>
                                          </p:stCondLst>
                                        </p:cTn>
                                        <p:tgtEl>
                                          <p:spTgt spid="4">
                                            <p:graphicEl>
                                              <a:dgm id="{27B4B83F-AD4C-4C3B-8B79-ABE3D2C629A6}"/>
                                            </p:graphicEl>
                                          </p:spTgt>
                                        </p:tgtEl>
                                        <p:attrNameLst>
                                          <p:attrName>style.visibility</p:attrName>
                                        </p:attrNameLst>
                                      </p:cBhvr>
                                      <p:to>
                                        <p:strVal val="visible"/>
                                      </p:to>
                                    </p:set>
                                    <p:animEffect transition="in" filter="circle(in)">
                                      <p:cBhvr>
                                        <p:cTn id="211" dur="2000"/>
                                        <p:tgtEl>
                                          <p:spTgt spid="4">
                                            <p:graphicEl>
                                              <a:dgm id="{27B4B83F-AD4C-4C3B-8B79-ABE3D2C629A6}"/>
                                            </p:graphicEl>
                                          </p:spTgt>
                                        </p:tgtEl>
                                      </p:cBhvr>
                                    </p:animEffect>
                                  </p:childTnLst>
                                </p:cTn>
                              </p:par>
                            </p:childTnLst>
                          </p:cTn>
                        </p:par>
                      </p:childTnLst>
                    </p:cTn>
                  </p:par>
                  <p:par>
                    <p:cTn id="212" fill="hold">
                      <p:stCondLst>
                        <p:cond delay="indefinite"/>
                      </p:stCondLst>
                      <p:childTnLst>
                        <p:par>
                          <p:cTn id="213" fill="hold">
                            <p:stCondLst>
                              <p:cond delay="0"/>
                            </p:stCondLst>
                            <p:childTnLst>
                              <p:par>
                                <p:cTn id="214" presetID="6" presetClass="entr" presetSubtype="16" fill="hold" grpId="0" nodeType="clickEffect">
                                  <p:stCondLst>
                                    <p:cond delay="0"/>
                                  </p:stCondLst>
                                  <p:childTnLst>
                                    <p:set>
                                      <p:cBhvr>
                                        <p:cTn id="215" dur="1" fill="hold">
                                          <p:stCondLst>
                                            <p:cond delay="0"/>
                                          </p:stCondLst>
                                        </p:cTn>
                                        <p:tgtEl>
                                          <p:spTgt spid="4">
                                            <p:graphicEl>
                                              <a:dgm id="{443B5E16-3C25-4E16-B020-194E565B4732}"/>
                                            </p:graphicEl>
                                          </p:spTgt>
                                        </p:tgtEl>
                                        <p:attrNameLst>
                                          <p:attrName>style.visibility</p:attrName>
                                        </p:attrNameLst>
                                      </p:cBhvr>
                                      <p:to>
                                        <p:strVal val="visible"/>
                                      </p:to>
                                    </p:set>
                                    <p:animEffect transition="in" filter="circle(in)">
                                      <p:cBhvr>
                                        <p:cTn id="216" dur="2000"/>
                                        <p:tgtEl>
                                          <p:spTgt spid="4">
                                            <p:graphicEl>
                                              <a:dgm id="{443B5E16-3C25-4E16-B020-194E565B4732}"/>
                                            </p:graphicEl>
                                          </p:spTgt>
                                        </p:tgtEl>
                                      </p:cBhvr>
                                    </p:animEffect>
                                  </p:childTnLst>
                                </p:cTn>
                              </p:par>
                              <p:par>
                                <p:cTn id="217" presetID="6" presetClass="entr" presetSubtype="16" fill="hold" grpId="0" nodeType="withEffect">
                                  <p:stCondLst>
                                    <p:cond delay="0"/>
                                  </p:stCondLst>
                                  <p:childTnLst>
                                    <p:set>
                                      <p:cBhvr>
                                        <p:cTn id="218" dur="1" fill="hold">
                                          <p:stCondLst>
                                            <p:cond delay="0"/>
                                          </p:stCondLst>
                                        </p:cTn>
                                        <p:tgtEl>
                                          <p:spTgt spid="4">
                                            <p:graphicEl>
                                              <a:dgm id="{19F91047-EBCB-406D-823E-B6879099AC9A}"/>
                                            </p:graphicEl>
                                          </p:spTgt>
                                        </p:tgtEl>
                                        <p:attrNameLst>
                                          <p:attrName>style.visibility</p:attrName>
                                        </p:attrNameLst>
                                      </p:cBhvr>
                                      <p:to>
                                        <p:strVal val="visible"/>
                                      </p:to>
                                    </p:set>
                                    <p:animEffect transition="in" filter="circle(in)">
                                      <p:cBhvr>
                                        <p:cTn id="219" dur="2000"/>
                                        <p:tgtEl>
                                          <p:spTgt spid="4">
                                            <p:graphicEl>
                                              <a:dgm id="{19F91047-EBCB-406D-823E-B6879099AC9A}"/>
                                            </p:graphicEl>
                                          </p:spTgt>
                                        </p:tgtEl>
                                      </p:cBhvr>
                                    </p:animEffect>
                                  </p:childTnLst>
                                </p:cTn>
                              </p:par>
                            </p:childTnLst>
                          </p:cTn>
                        </p:par>
                      </p:childTnLst>
                    </p:cTn>
                  </p:par>
                  <p:par>
                    <p:cTn id="220" fill="hold">
                      <p:stCondLst>
                        <p:cond delay="indefinite"/>
                      </p:stCondLst>
                      <p:childTnLst>
                        <p:par>
                          <p:cTn id="221" fill="hold">
                            <p:stCondLst>
                              <p:cond delay="0"/>
                            </p:stCondLst>
                            <p:childTnLst>
                              <p:par>
                                <p:cTn id="222" presetID="15" presetClass="entr" presetSubtype="0" fill="hold" grpId="1" nodeType="clickEffect">
                                  <p:stCondLst>
                                    <p:cond delay="0"/>
                                  </p:stCondLst>
                                  <p:childTnLst>
                                    <p:set>
                                      <p:cBhvr>
                                        <p:cTn id="223" dur="1" fill="hold">
                                          <p:stCondLst>
                                            <p:cond delay="0"/>
                                          </p:stCondLst>
                                        </p:cTn>
                                        <p:tgtEl>
                                          <p:spTgt spid="2"/>
                                        </p:tgtEl>
                                        <p:attrNameLst>
                                          <p:attrName>style.visibility</p:attrName>
                                        </p:attrNameLst>
                                      </p:cBhvr>
                                      <p:to>
                                        <p:strVal val="visible"/>
                                      </p:to>
                                    </p:set>
                                    <p:anim calcmode="lin" valueType="num">
                                      <p:cBhvr>
                                        <p:cTn id="224" dur="10" fill="hold"/>
                                        <p:tgtEl>
                                          <p:spTgt spid="2"/>
                                        </p:tgtEl>
                                        <p:attrNameLst>
                                          <p:attrName>ppt_w</p:attrName>
                                        </p:attrNameLst>
                                      </p:cBhvr>
                                      <p:tavLst>
                                        <p:tav tm="0">
                                          <p:val>
                                            <p:fltVal val="0"/>
                                          </p:val>
                                        </p:tav>
                                        <p:tav tm="100000">
                                          <p:val>
                                            <p:strVal val="#ppt_w"/>
                                          </p:val>
                                        </p:tav>
                                      </p:tavLst>
                                    </p:anim>
                                    <p:anim calcmode="lin" valueType="num">
                                      <p:cBhvr>
                                        <p:cTn id="225" dur="10" fill="hold"/>
                                        <p:tgtEl>
                                          <p:spTgt spid="2"/>
                                        </p:tgtEl>
                                        <p:attrNameLst>
                                          <p:attrName>ppt_h</p:attrName>
                                        </p:attrNameLst>
                                      </p:cBhvr>
                                      <p:tavLst>
                                        <p:tav tm="0">
                                          <p:val>
                                            <p:fltVal val="0"/>
                                          </p:val>
                                        </p:tav>
                                        <p:tav tm="100000">
                                          <p:val>
                                            <p:strVal val="#ppt_h"/>
                                          </p:val>
                                        </p:tav>
                                      </p:tavLst>
                                    </p:anim>
                                    <p:anim calcmode="lin" valueType="num">
                                      <p:cBhvr>
                                        <p:cTn id="226" dur="10" fill="hold"/>
                                        <p:tgtEl>
                                          <p:spTgt spid="2"/>
                                        </p:tgtEl>
                                        <p:attrNameLst>
                                          <p:attrName>ppt_x</p:attrName>
                                        </p:attrNameLst>
                                      </p:cBhvr>
                                      <p:tavLst>
                                        <p:tav tm="0" fmla="#ppt_x+(cos(-2*pi*(1-$))*-#ppt_x-sin(-2*pi*(1-$))*(1-#ppt_y))*(1-$)">
                                          <p:val>
                                            <p:fltVal val="0"/>
                                          </p:val>
                                        </p:tav>
                                        <p:tav tm="100000">
                                          <p:val>
                                            <p:fltVal val="1"/>
                                          </p:val>
                                        </p:tav>
                                      </p:tavLst>
                                    </p:anim>
                                    <p:anim calcmode="lin" valueType="num">
                                      <p:cBhvr>
                                        <p:cTn id="227" dur="10" fill="hold"/>
                                        <p:tgtEl>
                                          <p:spTgt spid="2"/>
                                        </p:tgtEl>
                                        <p:attrNameLst>
                                          <p:attrName>ppt_y</p:attrName>
                                        </p:attrNameLst>
                                      </p:cBhvr>
                                      <p:tavLst>
                                        <p:tav tm="0" fmla="#ppt_y+(sin(-2*pi*(1-$))*-#ppt_x+cos(-2*pi*(1-$))*(1-#ppt_y))*(1-$)">
                                          <p:val>
                                            <p:fltVal val="0"/>
                                          </p:val>
                                        </p:tav>
                                        <p:tav tm="100000">
                                          <p:val>
                                            <p:fltVal val="1"/>
                                          </p:val>
                                        </p:tav>
                                      </p:tavLst>
                                    </p:anim>
                                  </p:childTnLst>
                                </p:cTn>
                              </p:par>
                              <p:par>
                                <p:cTn id="228" presetID="15" presetClass="entr" presetSubtype="0" fill="hold" nodeType="withEffect">
                                  <p:stCondLst>
                                    <p:cond delay="0"/>
                                  </p:stCondLst>
                                  <p:childTnLst>
                                    <p:set>
                                      <p:cBhvr>
                                        <p:cTn id="229" dur="1" fill="hold">
                                          <p:stCondLst>
                                            <p:cond delay="0"/>
                                          </p:stCondLst>
                                        </p:cTn>
                                        <p:tgtEl>
                                          <p:spTgt spid="1031"/>
                                        </p:tgtEl>
                                        <p:attrNameLst>
                                          <p:attrName>style.visibility</p:attrName>
                                        </p:attrNameLst>
                                      </p:cBhvr>
                                      <p:to>
                                        <p:strVal val="visible"/>
                                      </p:to>
                                    </p:set>
                                    <p:anim calcmode="lin" valueType="num">
                                      <p:cBhvr>
                                        <p:cTn id="230" dur="1000" fill="hold"/>
                                        <p:tgtEl>
                                          <p:spTgt spid="1031"/>
                                        </p:tgtEl>
                                        <p:attrNameLst>
                                          <p:attrName>ppt_w</p:attrName>
                                        </p:attrNameLst>
                                      </p:cBhvr>
                                      <p:tavLst>
                                        <p:tav tm="0">
                                          <p:val>
                                            <p:fltVal val="0"/>
                                          </p:val>
                                        </p:tav>
                                        <p:tav tm="100000">
                                          <p:val>
                                            <p:strVal val="#ppt_w"/>
                                          </p:val>
                                        </p:tav>
                                      </p:tavLst>
                                    </p:anim>
                                    <p:anim calcmode="lin" valueType="num">
                                      <p:cBhvr>
                                        <p:cTn id="231" dur="1000" fill="hold"/>
                                        <p:tgtEl>
                                          <p:spTgt spid="1031"/>
                                        </p:tgtEl>
                                        <p:attrNameLst>
                                          <p:attrName>ppt_h</p:attrName>
                                        </p:attrNameLst>
                                      </p:cBhvr>
                                      <p:tavLst>
                                        <p:tav tm="0">
                                          <p:val>
                                            <p:fltVal val="0"/>
                                          </p:val>
                                        </p:tav>
                                        <p:tav tm="100000">
                                          <p:val>
                                            <p:strVal val="#ppt_h"/>
                                          </p:val>
                                        </p:tav>
                                      </p:tavLst>
                                    </p:anim>
                                    <p:anim calcmode="lin" valueType="num">
                                      <p:cBhvr>
                                        <p:cTn id="232" dur="1000" fill="hold"/>
                                        <p:tgtEl>
                                          <p:spTgt spid="1031"/>
                                        </p:tgtEl>
                                        <p:attrNameLst>
                                          <p:attrName>ppt_x</p:attrName>
                                        </p:attrNameLst>
                                      </p:cBhvr>
                                      <p:tavLst>
                                        <p:tav tm="0" fmla="#ppt_x+(cos(-2*pi*(1-$))*-#ppt_x-sin(-2*pi*(1-$))*(1-#ppt_y))*(1-$)">
                                          <p:val>
                                            <p:fltVal val="0"/>
                                          </p:val>
                                        </p:tav>
                                        <p:tav tm="100000">
                                          <p:val>
                                            <p:fltVal val="1"/>
                                          </p:val>
                                        </p:tav>
                                      </p:tavLst>
                                    </p:anim>
                                    <p:anim calcmode="lin" valueType="num">
                                      <p:cBhvr>
                                        <p:cTn id="233" dur="1000" fill="hold"/>
                                        <p:tgtEl>
                                          <p:spTgt spid="1031"/>
                                        </p:tgtEl>
                                        <p:attrNameLst>
                                          <p:attrName>ppt_y</p:attrName>
                                        </p:attrNameLst>
                                      </p:cBhvr>
                                      <p:tavLst>
                                        <p:tav tm="0" fmla="#ppt_y+(sin(-2*pi*(1-$))*-#ppt_x+cos(-2*pi*(1-$))*(1-#ppt_y))*(1-$)">
                                          <p:val>
                                            <p:fltVal val="0"/>
                                          </p:val>
                                        </p:tav>
                                        <p:tav tm="100000">
                                          <p:val>
                                            <p:fltVal val="1"/>
                                          </p:val>
                                        </p:tav>
                                      </p:tavLst>
                                    </p:anim>
                                  </p:childTnLst>
                                </p:cTn>
                              </p:par>
                              <p:par>
                                <p:cTn id="234" presetID="15" presetClass="entr" presetSubtype="0" fill="hold" nodeType="withEffect">
                                  <p:stCondLst>
                                    <p:cond delay="0"/>
                                  </p:stCondLst>
                                  <p:childTnLst>
                                    <p:set>
                                      <p:cBhvr>
                                        <p:cTn id="235" dur="1" fill="hold">
                                          <p:stCondLst>
                                            <p:cond delay="0"/>
                                          </p:stCondLst>
                                        </p:cTn>
                                        <p:tgtEl>
                                          <p:spTgt spid="1027"/>
                                        </p:tgtEl>
                                        <p:attrNameLst>
                                          <p:attrName>style.visibility</p:attrName>
                                        </p:attrNameLst>
                                      </p:cBhvr>
                                      <p:to>
                                        <p:strVal val="visible"/>
                                      </p:to>
                                    </p:set>
                                    <p:anim calcmode="lin" valueType="num">
                                      <p:cBhvr>
                                        <p:cTn id="236" dur="1000" fill="hold"/>
                                        <p:tgtEl>
                                          <p:spTgt spid="1027"/>
                                        </p:tgtEl>
                                        <p:attrNameLst>
                                          <p:attrName>ppt_w</p:attrName>
                                        </p:attrNameLst>
                                      </p:cBhvr>
                                      <p:tavLst>
                                        <p:tav tm="0">
                                          <p:val>
                                            <p:fltVal val="0"/>
                                          </p:val>
                                        </p:tav>
                                        <p:tav tm="100000">
                                          <p:val>
                                            <p:strVal val="#ppt_w"/>
                                          </p:val>
                                        </p:tav>
                                      </p:tavLst>
                                    </p:anim>
                                    <p:anim calcmode="lin" valueType="num">
                                      <p:cBhvr>
                                        <p:cTn id="237" dur="1000" fill="hold"/>
                                        <p:tgtEl>
                                          <p:spTgt spid="1027"/>
                                        </p:tgtEl>
                                        <p:attrNameLst>
                                          <p:attrName>ppt_h</p:attrName>
                                        </p:attrNameLst>
                                      </p:cBhvr>
                                      <p:tavLst>
                                        <p:tav tm="0">
                                          <p:val>
                                            <p:fltVal val="0"/>
                                          </p:val>
                                        </p:tav>
                                        <p:tav tm="100000">
                                          <p:val>
                                            <p:strVal val="#ppt_h"/>
                                          </p:val>
                                        </p:tav>
                                      </p:tavLst>
                                    </p:anim>
                                    <p:anim calcmode="lin" valueType="num">
                                      <p:cBhvr>
                                        <p:cTn id="238" dur="1000" fill="hold"/>
                                        <p:tgtEl>
                                          <p:spTgt spid="1027"/>
                                        </p:tgtEl>
                                        <p:attrNameLst>
                                          <p:attrName>ppt_x</p:attrName>
                                        </p:attrNameLst>
                                      </p:cBhvr>
                                      <p:tavLst>
                                        <p:tav tm="0" fmla="#ppt_x+(cos(-2*pi*(1-$))*-#ppt_x-sin(-2*pi*(1-$))*(1-#ppt_y))*(1-$)">
                                          <p:val>
                                            <p:fltVal val="0"/>
                                          </p:val>
                                        </p:tav>
                                        <p:tav tm="100000">
                                          <p:val>
                                            <p:fltVal val="1"/>
                                          </p:val>
                                        </p:tav>
                                      </p:tavLst>
                                    </p:anim>
                                    <p:anim calcmode="lin" valueType="num">
                                      <p:cBhvr>
                                        <p:cTn id="239" dur="1000" fill="hold"/>
                                        <p:tgtEl>
                                          <p:spTgt spid="1027"/>
                                        </p:tgtEl>
                                        <p:attrNameLst>
                                          <p:attrName>ppt_y</p:attrName>
                                        </p:attrNameLst>
                                      </p:cBhvr>
                                      <p:tavLst>
                                        <p:tav tm="0" fmla="#ppt_y+(sin(-2*pi*(1-$))*-#ppt_x+cos(-2*pi*(1-$))*(1-#ppt_y))*(1-$)">
                                          <p:val>
                                            <p:fltVal val="0"/>
                                          </p:val>
                                        </p:tav>
                                        <p:tav tm="100000">
                                          <p:val>
                                            <p:fltVal val="1"/>
                                          </p:val>
                                        </p:tav>
                                      </p:tavLst>
                                    </p:anim>
                                  </p:childTnLst>
                                </p:cTn>
                              </p:par>
                              <p:par>
                                <p:cTn id="240" presetID="15" presetClass="entr" presetSubtype="0" fill="hold" nodeType="withEffect">
                                  <p:stCondLst>
                                    <p:cond delay="0"/>
                                  </p:stCondLst>
                                  <p:childTnLst>
                                    <p:set>
                                      <p:cBhvr>
                                        <p:cTn id="241" dur="1" fill="hold">
                                          <p:stCondLst>
                                            <p:cond delay="0"/>
                                          </p:stCondLst>
                                        </p:cTn>
                                        <p:tgtEl>
                                          <p:spTgt spid="1032"/>
                                        </p:tgtEl>
                                        <p:attrNameLst>
                                          <p:attrName>style.visibility</p:attrName>
                                        </p:attrNameLst>
                                      </p:cBhvr>
                                      <p:to>
                                        <p:strVal val="visible"/>
                                      </p:to>
                                    </p:set>
                                    <p:anim calcmode="lin" valueType="num">
                                      <p:cBhvr>
                                        <p:cTn id="242" dur="1000" fill="hold"/>
                                        <p:tgtEl>
                                          <p:spTgt spid="1032"/>
                                        </p:tgtEl>
                                        <p:attrNameLst>
                                          <p:attrName>ppt_w</p:attrName>
                                        </p:attrNameLst>
                                      </p:cBhvr>
                                      <p:tavLst>
                                        <p:tav tm="0">
                                          <p:val>
                                            <p:fltVal val="0"/>
                                          </p:val>
                                        </p:tav>
                                        <p:tav tm="100000">
                                          <p:val>
                                            <p:strVal val="#ppt_w"/>
                                          </p:val>
                                        </p:tav>
                                      </p:tavLst>
                                    </p:anim>
                                    <p:anim calcmode="lin" valueType="num">
                                      <p:cBhvr>
                                        <p:cTn id="243" dur="1000" fill="hold"/>
                                        <p:tgtEl>
                                          <p:spTgt spid="1032"/>
                                        </p:tgtEl>
                                        <p:attrNameLst>
                                          <p:attrName>ppt_h</p:attrName>
                                        </p:attrNameLst>
                                      </p:cBhvr>
                                      <p:tavLst>
                                        <p:tav tm="0">
                                          <p:val>
                                            <p:fltVal val="0"/>
                                          </p:val>
                                        </p:tav>
                                        <p:tav tm="100000">
                                          <p:val>
                                            <p:strVal val="#ppt_h"/>
                                          </p:val>
                                        </p:tav>
                                      </p:tavLst>
                                    </p:anim>
                                    <p:anim calcmode="lin" valueType="num">
                                      <p:cBhvr>
                                        <p:cTn id="244" dur="1000" fill="hold"/>
                                        <p:tgtEl>
                                          <p:spTgt spid="1032"/>
                                        </p:tgtEl>
                                        <p:attrNameLst>
                                          <p:attrName>ppt_x</p:attrName>
                                        </p:attrNameLst>
                                      </p:cBhvr>
                                      <p:tavLst>
                                        <p:tav tm="0" fmla="#ppt_x+(cos(-2*pi*(1-$))*-#ppt_x-sin(-2*pi*(1-$))*(1-#ppt_y))*(1-$)">
                                          <p:val>
                                            <p:fltVal val="0"/>
                                          </p:val>
                                        </p:tav>
                                        <p:tav tm="100000">
                                          <p:val>
                                            <p:fltVal val="1"/>
                                          </p:val>
                                        </p:tav>
                                      </p:tavLst>
                                    </p:anim>
                                    <p:anim calcmode="lin" valueType="num">
                                      <p:cBhvr>
                                        <p:cTn id="245" dur="1000" fill="hold"/>
                                        <p:tgtEl>
                                          <p:spTgt spid="1032"/>
                                        </p:tgtEl>
                                        <p:attrNameLst>
                                          <p:attrName>ppt_y</p:attrName>
                                        </p:attrNameLst>
                                      </p:cBhvr>
                                      <p:tavLst>
                                        <p:tav tm="0" fmla="#ppt_y+(sin(-2*pi*(1-$))*-#ppt_x+cos(-2*pi*(1-$))*(1-#ppt_y))*(1-$)">
                                          <p:val>
                                            <p:fltVal val="0"/>
                                          </p:val>
                                        </p:tav>
                                        <p:tav tm="100000">
                                          <p:val>
                                            <p:fltVal val="1"/>
                                          </p:val>
                                        </p:tav>
                                      </p:tavLst>
                                    </p:anim>
                                  </p:childTnLst>
                                </p:cTn>
                              </p:par>
                              <p:par>
                                <p:cTn id="246" presetID="15" presetClass="entr" presetSubtype="0" fill="hold" nodeType="withEffect">
                                  <p:stCondLst>
                                    <p:cond delay="0"/>
                                  </p:stCondLst>
                                  <p:childTnLst>
                                    <p:set>
                                      <p:cBhvr>
                                        <p:cTn id="247" dur="1" fill="hold">
                                          <p:stCondLst>
                                            <p:cond delay="0"/>
                                          </p:stCondLst>
                                        </p:cTn>
                                        <p:tgtEl>
                                          <p:spTgt spid="1028"/>
                                        </p:tgtEl>
                                        <p:attrNameLst>
                                          <p:attrName>style.visibility</p:attrName>
                                        </p:attrNameLst>
                                      </p:cBhvr>
                                      <p:to>
                                        <p:strVal val="visible"/>
                                      </p:to>
                                    </p:set>
                                    <p:anim calcmode="lin" valueType="num">
                                      <p:cBhvr>
                                        <p:cTn id="248" dur="1000" fill="hold"/>
                                        <p:tgtEl>
                                          <p:spTgt spid="1028"/>
                                        </p:tgtEl>
                                        <p:attrNameLst>
                                          <p:attrName>ppt_w</p:attrName>
                                        </p:attrNameLst>
                                      </p:cBhvr>
                                      <p:tavLst>
                                        <p:tav tm="0">
                                          <p:val>
                                            <p:fltVal val="0"/>
                                          </p:val>
                                        </p:tav>
                                        <p:tav tm="100000">
                                          <p:val>
                                            <p:strVal val="#ppt_w"/>
                                          </p:val>
                                        </p:tav>
                                      </p:tavLst>
                                    </p:anim>
                                    <p:anim calcmode="lin" valueType="num">
                                      <p:cBhvr>
                                        <p:cTn id="249" dur="1000" fill="hold"/>
                                        <p:tgtEl>
                                          <p:spTgt spid="1028"/>
                                        </p:tgtEl>
                                        <p:attrNameLst>
                                          <p:attrName>ppt_h</p:attrName>
                                        </p:attrNameLst>
                                      </p:cBhvr>
                                      <p:tavLst>
                                        <p:tav tm="0">
                                          <p:val>
                                            <p:fltVal val="0"/>
                                          </p:val>
                                        </p:tav>
                                        <p:tav tm="100000">
                                          <p:val>
                                            <p:strVal val="#ppt_h"/>
                                          </p:val>
                                        </p:tav>
                                      </p:tavLst>
                                    </p:anim>
                                    <p:anim calcmode="lin" valueType="num">
                                      <p:cBhvr>
                                        <p:cTn id="250" dur="1000" fill="hold"/>
                                        <p:tgtEl>
                                          <p:spTgt spid="1028"/>
                                        </p:tgtEl>
                                        <p:attrNameLst>
                                          <p:attrName>ppt_x</p:attrName>
                                        </p:attrNameLst>
                                      </p:cBhvr>
                                      <p:tavLst>
                                        <p:tav tm="0" fmla="#ppt_x+(cos(-2*pi*(1-$))*-#ppt_x-sin(-2*pi*(1-$))*(1-#ppt_y))*(1-$)">
                                          <p:val>
                                            <p:fltVal val="0"/>
                                          </p:val>
                                        </p:tav>
                                        <p:tav tm="100000">
                                          <p:val>
                                            <p:fltVal val="1"/>
                                          </p:val>
                                        </p:tav>
                                      </p:tavLst>
                                    </p:anim>
                                    <p:anim calcmode="lin" valueType="num">
                                      <p:cBhvr>
                                        <p:cTn id="251" dur="1000" fill="hold"/>
                                        <p:tgtEl>
                                          <p:spTgt spid="1028"/>
                                        </p:tgtEl>
                                        <p:attrNameLst>
                                          <p:attrName>ppt_y</p:attrName>
                                        </p:attrNameLst>
                                      </p:cBhvr>
                                      <p:tavLst>
                                        <p:tav tm="0" fmla="#ppt_y+(sin(-2*pi*(1-$))*-#ppt_x+cos(-2*pi*(1-$))*(1-#ppt_y))*(1-$)">
                                          <p:val>
                                            <p:fltVal val="0"/>
                                          </p:val>
                                        </p:tav>
                                        <p:tav tm="100000">
                                          <p:val>
                                            <p:fltVal val="1"/>
                                          </p:val>
                                        </p:tav>
                                      </p:tavLst>
                                    </p:anim>
                                  </p:childTnLst>
                                </p:cTn>
                              </p:par>
                              <p:par>
                                <p:cTn id="252" presetID="15" presetClass="entr" presetSubtype="0" fill="hold" nodeType="withEffect">
                                  <p:stCondLst>
                                    <p:cond delay="0"/>
                                  </p:stCondLst>
                                  <p:childTnLst>
                                    <p:set>
                                      <p:cBhvr>
                                        <p:cTn id="253" dur="1" fill="hold">
                                          <p:stCondLst>
                                            <p:cond delay="0"/>
                                          </p:stCondLst>
                                        </p:cTn>
                                        <p:tgtEl>
                                          <p:spTgt spid="1030"/>
                                        </p:tgtEl>
                                        <p:attrNameLst>
                                          <p:attrName>style.visibility</p:attrName>
                                        </p:attrNameLst>
                                      </p:cBhvr>
                                      <p:to>
                                        <p:strVal val="visible"/>
                                      </p:to>
                                    </p:set>
                                    <p:anim calcmode="lin" valueType="num">
                                      <p:cBhvr>
                                        <p:cTn id="254" dur="1000" fill="hold"/>
                                        <p:tgtEl>
                                          <p:spTgt spid="1030"/>
                                        </p:tgtEl>
                                        <p:attrNameLst>
                                          <p:attrName>ppt_w</p:attrName>
                                        </p:attrNameLst>
                                      </p:cBhvr>
                                      <p:tavLst>
                                        <p:tav tm="0">
                                          <p:val>
                                            <p:fltVal val="0"/>
                                          </p:val>
                                        </p:tav>
                                        <p:tav tm="100000">
                                          <p:val>
                                            <p:strVal val="#ppt_w"/>
                                          </p:val>
                                        </p:tav>
                                      </p:tavLst>
                                    </p:anim>
                                    <p:anim calcmode="lin" valueType="num">
                                      <p:cBhvr>
                                        <p:cTn id="255" dur="1000" fill="hold"/>
                                        <p:tgtEl>
                                          <p:spTgt spid="1030"/>
                                        </p:tgtEl>
                                        <p:attrNameLst>
                                          <p:attrName>ppt_h</p:attrName>
                                        </p:attrNameLst>
                                      </p:cBhvr>
                                      <p:tavLst>
                                        <p:tav tm="0">
                                          <p:val>
                                            <p:fltVal val="0"/>
                                          </p:val>
                                        </p:tav>
                                        <p:tav tm="100000">
                                          <p:val>
                                            <p:strVal val="#ppt_h"/>
                                          </p:val>
                                        </p:tav>
                                      </p:tavLst>
                                    </p:anim>
                                    <p:anim calcmode="lin" valueType="num">
                                      <p:cBhvr>
                                        <p:cTn id="256" dur="1000" fill="hold"/>
                                        <p:tgtEl>
                                          <p:spTgt spid="1030"/>
                                        </p:tgtEl>
                                        <p:attrNameLst>
                                          <p:attrName>ppt_x</p:attrName>
                                        </p:attrNameLst>
                                      </p:cBhvr>
                                      <p:tavLst>
                                        <p:tav tm="0" fmla="#ppt_x+(cos(-2*pi*(1-$))*-#ppt_x-sin(-2*pi*(1-$))*(1-#ppt_y))*(1-$)">
                                          <p:val>
                                            <p:fltVal val="0"/>
                                          </p:val>
                                        </p:tav>
                                        <p:tav tm="100000">
                                          <p:val>
                                            <p:fltVal val="1"/>
                                          </p:val>
                                        </p:tav>
                                      </p:tavLst>
                                    </p:anim>
                                    <p:anim calcmode="lin" valueType="num">
                                      <p:cBhvr>
                                        <p:cTn id="257" dur="1000" fill="hold"/>
                                        <p:tgtEl>
                                          <p:spTgt spid="1030"/>
                                        </p:tgtEl>
                                        <p:attrNameLst>
                                          <p:attrName>ppt_y</p:attrName>
                                        </p:attrNameLst>
                                      </p:cBhvr>
                                      <p:tavLst>
                                        <p:tav tm="0" fmla="#ppt_y+(sin(-2*pi*(1-$))*-#ppt_x+cos(-2*pi*(1-$))*(1-#ppt_y))*(1-$)">
                                          <p:val>
                                            <p:fltVal val="0"/>
                                          </p:val>
                                        </p:tav>
                                        <p:tav tm="100000">
                                          <p:val>
                                            <p:fltVal val="1"/>
                                          </p:val>
                                        </p:tav>
                                      </p:tavLst>
                                    </p:anim>
                                  </p:childTnLst>
                                </p:cTn>
                              </p:par>
                              <p:par>
                                <p:cTn id="258" presetID="15" presetClass="entr" presetSubtype="0" fill="hold" nodeType="withEffect">
                                  <p:stCondLst>
                                    <p:cond delay="0"/>
                                  </p:stCondLst>
                                  <p:childTnLst>
                                    <p:set>
                                      <p:cBhvr>
                                        <p:cTn id="259" dur="1" fill="hold">
                                          <p:stCondLst>
                                            <p:cond delay="0"/>
                                          </p:stCondLst>
                                        </p:cTn>
                                        <p:tgtEl>
                                          <p:spTgt spid="1029"/>
                                        </p:tgtEl>
                                        <p:attrNameLst>
                                          <p:attrName>style.visibility</p:attrName>
                                        </p:attrNameLst>
                                      </p:cBhvr>
                                      <p:to>
                                        <p:strVal val="visible"/>
                                      </p:to>
                                    </p:set>
                                    <p:anim calcmode="lin" valueType="num">
                                      <p:cBhvr>
                                        <p:cTn id="260" dur="1000" fill="hold"/>
                                        <p:tgtEl>
                                          <p:spTgt spid="1029"/>
                                        </p:tgtEl>
                                        <p:attrNameLst>
                                          <p:attrName>ppt_w</p:attrName>
                                        </p:attrNameLst>
                                      </p:cBhvr>
                                      <p:tavLst>
                                        <p:tav tm="0">
                                          <p:val>
                                            <p:fltVal val="0"/>
                                          </p:val>
                                        </p:tav>
                                        <p:tav tm="100000">
                                          <p:val>
                                            <p:strVal val="#ppt_w"/>
                                          </p:val>
                                        </p:tav>
                                      </p:tavLst>
                                    </p:anim>
                                    <p:anim calcmode="lin" valueType="num">
                                      <p:cBhvr>
                                        <p:cTn id="261" dur="1000" fill="hold"/>
                                        <p:tgtEl>
                                          <p:spTgt spid="1029"/>
                                        </p:tgtEl>
                                        <p:attrNameLst>
                                          <p:attrName>ppt_h</p:attrName>
                                        </p:attrNameLst>
                                      </p:cBhvr>
                                      <p:tavLst>
                                        <p:tav tm="0">
                                          <p:val>
                                            <p:fltVal val="0"/>
                                          </p:val>
                                        </p:tav>
                                        <p:tav tm="100000">
                                          <p:val>
                                            <p:strVal val="#ppt_h"/>
                                          </p:val>
                                        </p:tav>
                                      </p:tavLst>
                                    </p:anim>
                                    <p:anim calcmode="lin" valueType="num">
                                      <p:cBhvr>
                                        <p:cTn id="262" dur="1000" fill="hold"/>
                                        <p:tgtEl>
                                          <p:spTgt spid="1029"/>
                                        </p:tgtEl>
                                        <p:attrNameLst>
                                          <p:attrName>ppt_x</p:attrName>
                                        </p:attrNameLst>
                                      </p:cBhvr>
                                      <p:tavLst>
                                        <p:tav tm="0" fmla="#ppt_x+(cos(-2*pi*(1-$))*-#ppt_x-sin(-2*pi*(1-$))*(1-#ppt_y))*(1-$)">
                                          <p:val>
                                            <p:fltVal val="0"/>
                                          </p:val>
                                        </p:tav>
                                        <p:tav tm="100000">
                                          <p:val>
                                            <p:fltVal val="1"/>
                                          </p:val>
                                        </p:tav>
                                      </p:tavLst>
                                    </p:anim>
                                    <p:anim calcmode="lin" valueType="num">
                                      <p:cBhvr>
                                        <p:cTn id="263" dur="1000" fill="hold"/>
                                        <p:tgtEl>
                                          <p:spTgt spid="1029"/>
                                        </p:tgtEl>
                                        <p:attrNameLst>
                                          <p:attrName>ppt_y</p:attrName>
                                        </p:attrNameLst>
                                      </p:cBhvr>
                                      <p:tavLst>
                                        <p:tav tm="0" fmla="#ppt_y+(sin(-2*pi*(1-$))*-#ppt_x+cos(-2*pi*(1-$))*(1-#ppt_y))*(1-$)">
                                          <p:val>
                                            <p:fltVal val="0"/>
                                          </p:val>
                                        </p:tav>
                                        <p:tav tm="100000">
                                          <p:val>
                                            <p:fltVal val="1"/>
                                          </p:val>
                                        </p:tav>
                                      </p:tavLst>
                                    </p:anim>
                                  </p:childTnLst>
                                </p:cTn>
                              </p:par>
                              <p:par>
                                <p:cTn id="264" presetID="15" presetClass="entr" presetSubtype="0" fill="hold" nodeType="withEffect">
                                  <p:stCondLst>
                                    <p:cond delay="0"/>
                                  </p:stCondLst>
                                  <p:childTnLst>
                                    <p:set>
                                      <p:cBhvr>
                                        <p:cTn id="265" dur="1" fill="hold">
                                          <p:stCondLst>
                                            <p:cond delay="0"/>
                                          </p:stCondLst>
                                        </p:cTn>
                                        <p:tgtEl>
                                          <p:spTgt spid="1033"/>
                                        </p:tgtEl>
                                        <p:attrNameLst>
                                          <p:attrName>style.visibility</p:attrName>
                                        </p:attrNameLst>
                                      </p:cBhvr>
                                      <p:to>
                                        <p:strVal val="visible"/>
                                      </p:to>
                                    </p:set>
                                    <p:anim calcmode="lin" valueType="num">
                                      <p:cBhvr>
                                        <p:cTn id="266" dur="1000" fill="hold"/>
                                        <p:tgtEl>
                                          <p:spTgt spid="1033"/>
                                        </p:tgtEl>
                                        <p:attrNameLst>
                                          <p:attrName>ppt_w</p:attrName>
                                        </p:attrNameLst>
                                      </p:cBhvr>
                                      <p:tavLst>
                                        <p:tav tm="0">
                                          <p:val>
                                            <p:fltVal val="0"/>
                                          </p:val>
                                        </p:tav>
                                        <p:tav tm="100000">
                                          <p:val>
                                            <p:strVal val="#ppt_w"/>
                                          </p:val>
                                        </p:tav>
                                      </p:tavLst>
                                    </p:anim>
                                    <p:anim calcmode="lin" valueType="num">
                                      <p:cBhvr>
                                        <p:cTn id="267" dur="1000" fill="hold"/>
                                        <p:tgtEl>
                                          <p:spTgt spid="1033"/>
                                        </p:tgtEl>
                                        <p:attrNameLst>
                                          <p:attrName>ppt_h</p:attrName>
                                        </p:attrNameLst>
                                      </p:cBhvr>
                                      <p:tavLst>
                                        <p:tav tm="0">
                                          <p:val>
                                            <p:fltVal val="0"/>
                                          </p:val>
                                        </p:tav>
                                        <p:tav tm="100000">
                                          <p:val>
                                            <p:strVal val="#ppt_h"/>
                                          </p:val>
                                        </p:tav>
                                      </p:tavLst>
                                    </p:anim>
                                    <p:anim calcmode="lin" valueType="num">
                                      <p:cBhvr>
                                        <p:cTn id="268" dur="1000" fill="hold"/>
                                        <p:tgtEl>
                                          <p:spTgt spid="1033"/>
                                        </p:tgtEl>
                                        <p:attrNameLst>
                                          <p:attrName>ppt_x</p:attrName>
                                        </p:attrNameLst>
                                      </p:cBhvr>
                                      <p:tavLst>
                                        <p:tav tm="0" fmla="#ppt_x+(cos(-2*pi*(1-$))*-#ppt_x-sin(-2*pi*(1-$))*(1-#ppt_y))*(1-$)">
                                          <p:val>
                                            <p:fltVal val="0"/>
                                          </p:val>
                                        </p:tav>
                                        <p:tav tm="100000">
                                          <p:val>
                                            <p:fltVal val="1"/>
                                          </p:val>
                                        </p:tav>
                                      </p:tavLst>
                                    </p:anim>
                                    <p:anim calcmode="lin" valueType="num">
                                      <p:cBhvr>
                                        <p:cTn id="269" dur="1000" fill="hold"/>
                                        <p:tgtEl>
                                          <p:spTgt spid="103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0" fill="hold">
                      <p:stCondLst>
                        <p:cond delay="indefinite"/>
                      </p:stCondLst>
                      <p:childTnLst>
                        <p:par>
                          <p:cTn id="271" fill="hold">
                            <p:stCondLst>
                              <p:cond delay="0"/>
                            </p:stCondLst>
                            <p:childTnLst>
                              <p:par>
                                <p:cTn id="272" presetID="53" presetClass="entr" presetSubtype="16" fill="hold" nodeType="clickEffect">
                                  <p:stCondLst>
                                    <p:cond delay="0"/>
                                  </p:stCondLst>
                                  <p:childTnLst>
                                    <p:set>
                                      <p:cBhvr>
                                        <p:cTn id="273" dur="1" fill="hold">
                                          <p:stCondLst>
                                            <p:cond delay="0"/>
                                          </p:stCondLst>
                                        </p:cTn>
                                        <p:tgtEl>
                                          <p:spTgt spid="1026"/>
                                        </p:tgtEl>
                                        <p:attrNameLst>
                                          <p:attrName>style.visibility</p:attrName>
                                        </p:attrNameLst>
                                      </p:cBhvr>
                                      <p:to>
                                        <p:strVal val="visible"/>
                                      </p:to>
                                    </p:set>
                                    <p:anim calcmode="lin" valueType="num">
                                      <p:cBhvr>
                                        <p:cTn id="274" dur="5250" fill="hold"/>
                                        <p:tgtEl>
                                          <p:spTgt spid="1026"/>
                                        </p:tgtEl>
                                        <p:attrNameLst>
                                          <p:attrName>ppt_w</p:attrName>
                                        </p:attrNameLst>
                                      </p:cBhvr>
                                      <p:tavLst>
                                        <p:tav tm="0">
                                          <p:val>
                                            <p:fltVal val="0"/>
                                          </p:val>
                                        </p:tav>
                                        <p:tav tm="100000">
                                          <p:val>
                                            <p:strVal val="#ppt_w"/>
                                          </p:val>
                                        </p:tav>
                                      </p:tavLst>
                                    </p:anim>
                                    <p:anim calcmode="lin" valueType="num">
                                      <p:cBhvr>
                                        <p:cTn id="275" dur="5250" fill="hold"/>
                                        <p:tgtEl>
                                          <p:spTgt spid="1026"/>
                                        </p:tgtEl>
                                        <p:attrNameLst>
                                          <p:attrName>ppt_h</p:attrName>
                                        </p:attrNameLst>
                                      </p:cBhvr>
                                      <p:tavLst>
                                        <p:tav tm="0">
                                          <p:val>
                                            <p:fltVal val="0"/>
                                          </p:val>
                                        </p:tav>
                                        <p:tav tm="100000">
                                          <p:val>
                                            <p:strVal val="#ppt_h"/>
                                          </p:val>
                                        </p:tav>
                                      </p:tavLst>
                                    </p:anim>
                                    <p:animEffect transition="in" filter="fade">
                                      <p:cBhvr>
                                        <p:cTn id="276" dur="52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Graphic spid="4"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638"/>
            <a:ext cx="6096000" cy="1143000"/>
          </a:xfrm>
        </p:spPr>
        <p:txBody>
          <a:bodyPr/>
          <a:lstStyle/>
          <a:p>
            <a:pPr algn="l"/>
            <a:r>
              <a:rPr lang="en-US" sz="3200" dirty="0" err="1">
                <a:latin typeface="Kalpurush" pitchFamily="2" charset="0"/>
                <a:cs typeface="Kalpurush" pitchFamily="2" charset="0"/>
              </a:rPr>
              <a:t>সংলাপ</a:t>
            </a:r>
            <a:r>
              <a:rPr lang="en-US" sz="3200" dirty="0">
                <a:latin typeface="Kalpurush" pitchFamily="2" charset="0"/>
                <a:cs typeface="Kalpurush" pitchFamily="2" charset="0"/>
              </a:rPr>
              <a:t> – </a:t>
            </a:r>
            <a:r>
              <a:rPr lang="bn-IN" sz="3200" dirty="0" smtClean="0">
                <a:latin typeface="Kalpurush" pitchFamily="2" charset="0"/>
                <a:cs typeface="Kalpurush" pitchFamily="2" charset="0"/>
              </a:rPr>
              <a:t>৪    </a:t>
            </a:r>
            <a:r>
              <a:rPr lang="bn-IN" dirty="0" smtClean="0">
                <a:latin typeface="Kalpurush" pitchFamily="2" charset="0"/>
                <a:cs typeface="Kalpurush" pitchFamily="2" charset="0"/>
              </a:rPr>
              <a:t>রথী</a:t>
            </a:r>
            <a:r>
              <a:rPr lang="bn-IN" sz="3200" dirty="0" smtClean="0">
                <a:latin typeface="Kalpurush" pitchFamily="2" charset="0"/>
                <a:cs typeface="Kalpurush" pitchFamily="2" charset="0"/>
              </a:rPr>
              <a:t> </a:t>
            </a:r>
            <a:r>
              <a:rPr lang="bn-IN" sz="4000" dirty="0" smtClean="0">
                <a:latin typeface="Kalpurush" pitchFamily="2" charset="0"/>
                <a:cs typeface="Kalpurush" pitchFamily="2" charset="0"/>
              </a:rPr>
              <a:t>(</a:t>
            </a:r>
            <a:r>
              <a:rPr lang="bn-IN" dirty="0" smtClean="0">
                <a:latin typeface="Kalpurush" pitchFamily="2" charset="0"/>
                <a:cs typeface="Kalpurush" pitchFamily="2" charset="0"/>
              </a:rPr>
              <a:t>বিভীষণ)  </a:t>
            </a:r>
            <a:endParaRPr lang="en-US" dirty="0">
              <a:latin typeface="Kalpurush" pitchFamily="2" charset="0"/>
              <a:cs typeface="Kalpurush" pitchFamily="2" charset="0"/>
            </a:endParaRPr>
          </a:p>
        </p:txBody>
      </p:sp>
      <p:sp>
        <p:nvSpPr>
          <p:cNvPr id="3" name="Content Placeholder 2"/>
          <p:cNvSpPr>
            <a:spLocks noGrp="1"/>
          </p:cNvSpPr>
          <p:nvPr>
            <p:ph idx="1"/>
          </p:nvPr>
        </p:nvSpPr>
        <p:spPr/>
        <p:txBody>
          <a:bodyPr>
            <a:normAutofit fontScale="92500" lnSpcReduction="10000"/>
          </a:bodyPr>
          <a:lstStyle/>
          <a:p>
            <a:pPr marL="0" indent="0">
              <a:buNone/>
            </a:pPr>
            <a:endParaRPr lang="bn-IN" dirty="0" smtClean="0">
              <a:latin typeface="Kalpurush" pitchFamily="2" charset="0"/>
              <a:cs typeface="Kalpurush" pitchFamily="2" charset="0"/>
            </a:endParaRPr>
          </a:p>
          <a:p>
            <a:pPr marL="0" indent="0">
              <a:buNone/>
            </a:pPr>
            <a:endParaRPr lang="bn-IN" dirty="0">
              <a:latin typeface="Kalpurush" pitchFamily="2" charset="0"/>
              <a:cs typeface="Kalpurush" pitchFamily="2" charset="0"/>
            </a:endParaRPr>
          </a:p>
          <a:p>
            <a:pPr marL="0" indent="0">
              <a:buNone/>
            </a:pPr>
            <a:r>
              <a:rPr lang="bn-IN" dirty="0" smtClean="0">
                <a:latin typeface="Kalpurush" pitchFamily="2" charset="0"/>
                <a:cs typeface="Kalpurush" pitchFamily="2" charset="0"/>
              </a:rPr>
              <a:t>        </a:t>
            </a:r>
            <a:r>
              <a:rPr lang="bn-IN" sz="4800" dirty="0" smtClean="0">
                <a:latin typeface="Kalpurush" pitchFamily="2" charset="0"/>
                <a:cs typeface="Kalpurush" pitchFamily="2" charset="0"/>
              </a:rPr>
              <a:t>ন</a:t>
            </a:r>
            <a:r>
              <a:rPr lang="bn-IN" dirty="0" smtClean="0">
                <a:latin typeface="Kalpurush" pitchFamily="2" charset="0"/>
                <a:cs typeface="Kalpurush" pitchFamily="2" charset="0"/>
              </a:rPr>
              <a:t>ত মাথার সাপের মত রথী উত্তরে বলল যে, সে  দোষী নয়, কারণ রাবণ সীতাকে অপহরণ করে নিজের কর্ম-দোষে সে বিপদগ্রস্থ হয়েছে এবং লঙ্কা রাজ্যকেও বিপদগ্রস্থ করেছে। তাই সে পাপপূর্ণ লঙ্কাপুরী ত্যাগ করে পাপ থেকে বিরত থাকার  জন্য দেবকুলে ঠাঁই নিয়েছে। সে মনে করছে লঙ্কা যেমন কালসলিলে ডুবছে তেমনি সারা পৃথিবীও ডুববে। এ কারণে সে রামের পায়ে আশ্রয় নিয়েছে। </a:t>
            </a:r>
            <a:endParaRPr lang="en-US" dirty="0">
              <a:latin typeface="Kalpurush" pitchFamily="2" charset="0"/>
              <a:cs typeface="Kalpurush" pitchFamily="2" charset="0"/>
            </a:endParaRPr>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0" b="90000" l="13500" r="52333"/>
                    </a14:imgEffect>
                  </a14:imgLayer>
                </a14:imgProps>
              </a:ext>
              <a:ext uri="{28A0092B-C50C-407E-A947-70E740481C1C}">
                <a14:useLocalDpi xmlns:a14="http://schemas.microsoft.com/office/drawing/2010/main" val="0"/>
              </a:ext>
            </a:extLst>
          </a:blip>
          <a:srcRect l="14027" t="-3760" r="61173" b="12320"/>
          <a:stretch/>
        </p:blipFill>
        <p:spPr>
          <a:xfrm>
            <a:off x="129540" y="-228600"/>
            <a:ext cx="1417320" cy="3483864"/>
          </a:xfrm>
          <a:prstGeom prst="rect">
            <a:avLst/>
          </a:prstGeom>
        </p:spPr>
      </p:pic>
    </p:spTree>
    <p:extLst>
      <p:ext uri="{BB962C8B-B14F-4D97-AF65-F5344CB8AC3E}">
        <p14:creationId xmlns:p14="http://schemas.microsoft.com/office/powerpoint/2010/main" val="92970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err="1">
                <a:latin typeface="Kalpurush" pitchFamily="2" charset="0"/>
                <a:cs typeface="Kalpurush" pitchFamily="2" charset="0"/>
              </a:rPr>
              <a:t>সংলাপ</a:t>
            </a:r>
            <a:r>
              <a:rPr lang="en-US" sz="3200" dirty="0">
                <a:latin typeface="Kalpurush" pitchFamily="2" charset="0"/>
                <a:cs typeface="Kalpurush" pitchFamily="2" charset="0"/>
              </a:rPr>
              <a:t> – </a:t>
            </a:r>
            <a:r>
              <a:rPr lang="bn-IN" sz="3200" dirty="0" smtClean="0">
                <a:latin typeface="Kalpurush" pitchFamily="2" charset="0"/>
                <a:cs typeface="Kalpurush" pitchFamily="2" charset="0"/>
              </a:rPr>
              <a:t>৫ </a:t>
            </a:r>
            <a:r>
              <a:rPr lang="en-US" sz="3200" dirty="0" smtClean="0">
                <a:latin typeface="Kalpurush" pitchFamily="2" charset="0"/>
                <a:cs typeface="Kalpurush" pitchFamily="2" charset="0"/>
              </a:rPr>
              <a:t> </a:t>
            </a:r>
            <a:r>
              <a:rPr lang="bn-IN" sz="3200" dirty="0" smtClean="0">
                <a:latin typeface="Kalpurush" pitchFamily="2" charset="0"/>
                <a:cs typeface="Kalpurush" pitchFamily="2" charset="0"/>
              </a:rPr>
              <a:t>          </a:t>
            </a:r>
            <a:r>
              <a:rPr lang="bn-IN" dirty="0" smtClean="0">
                <a:latin typeface="Kalpurush" pitchFamily="2" charset="0"/>
                <a:cs typeface="Kalpurush" pitchFamily="2" charset="0"/>
              </a:rPr>
              <a:t>বাসবত্রাস </a:t>
            </a:r>
            <a:endParaRPr lang="en-US" dirty="0">
              <a:latin typeface="Kalpurush" pitchFamily="2" charset="0"/>
              <a:cs typeface="Kalpurush" pitchFamily="2" charset="0"/>
            </a:endParaRPr>
          </a:p>
        </p:txBody>
      </p:sp>
      <p:sp>
        <p:nvSpPr>
          <p:cNvPr id="3" name="Content Placeholder 2"/>
          <p:cNvSpPr>
            <a:spLocks noGrp="1"/>
          </p:cNvSpPr>
          <p:nvPr>
            <p:ph idx="1"/>
          </p:nvPr>
        </p:nvSpPr>
        <p:spPr>
          <a:xfrm>
            <a:off x="304800" y="1295400"/>
            <a:ext cx="8382000" cy="4830763"/>
          </a:xfrm>
        </p:spPr>
        <p:txBody>
          <a:bodyPr>
            <a:normAutofit fontScale="92500"/>
          </a:bodyPr>
          <a:lstStyle/>
          <a:p>
            <a:pPr marL="0" indent="0">
              <a:buNone/>
            </a:pPr>
            <a:endParaRPr lang="bn-IN" dirty="0" smtClean="0">
              <a:latin typeface="Kalpurush" pitchFamily="2" charset="0"/>
              <a:cs typeface="Kalpurush" pitchFamily="2" charset="0"/>
            </a:endParaRPr>
          </a:p>
          <a:p>
            <a:pPr marL="0" indent="0">
              <a:buNone/>
            </a:pPr>
            <a:endParaRPr lang="bn-IN" dirty="0">
              <a:latin typeface="Kalpurush" pitchFamily="2" charset="0"/>
              <a:cs typeface="Kalpurush" pitchFamily="2" charset="0"/>
            </a:endParaRPr>
          </a:p>
          <a:p>
            <a:pPr marL="0" indent="0">
              <a:buNone/>
            </a:pPr>
            <a:endParaRPr lang="bn-IN" dirty="0" smtClean="0">
              <a:latin typeface="Kalpurush" pitchFamily="2" charset="0"/>
              <a:cs typeface="Kalpurush" pitchFamily="2" charset="0"/>
            </a:endParaRPr>
          </a:p>
          <a:p>
            <a:pPr marL="0" indent="0">
              <a:buNone/>
            </a:pPr>
            <a:endParaRPr lang="bn-IN" dirty="0" smtClean="0">
              <a:latin typeface="Kalpurush" pitchFamily="2" charset="0"/>
              <a:cs typeface="Kalpurush" pitchFamily="2" charset="0"/>
            </a:endParaRPr>
          </a:p>
          <a:p>
            <a:pPr marL="0" indent="0">
              <a:buNone/>
            </a:pPr>
            <a:endParaRPr lang="bn-IN" dirty="0" smtClean="0">
              <a:latin typeface="Kalpurush" pitchFamily="2" charset="0"/>
              <a:cs typeface="Kalpurush" pitchFamily="2" charset="0"/>
            </a:endParaRPr>
          </a:p>
          <a:p>
            <a:pPr marL="0" indent="0">
              <a:buNone/>
            </a:pPr>
            <a:r>
              <a:rPr lang="bn-IN" dirty="0" smtClean="0">
                <a:latin typeface="Kalpurush" pitchFamily="2" charset="0"/>
                <a:cs typeface="Kalpurush" pitchFamily="2" charset="0"/>
              </a:rPr>
              <a:t>মেঘের গর্জনের মত ভীষণ রাগন্বিত হয়ে মেঘনাদ পিতৃব্যের প্রতি প্রশ্ন করেন যে, কোন ধর্মে বলে যে, জ্ঞাতিত্ব, ভ্রাতৃত্ব,জাতি জলাঞ্জলি দিয়ে ধর্ম পালন করতে হবে। তিনি শাস্ত্রের কথা বলেন যে, গুণবান পরের চেয়ে গুণহীন আপন শ্রেয়।   </a:t>
            </a:r>
            <a:endParaRPr lang="en-US" dirty="0">
              <a:latin typeface="Kalpurush" pitchFamily="2" charset="0"/>
              <a:cs typeface="Kalpurush" pitchFamily="2" charset="0"/>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7104" b="100000" l="25455" r="100000"/>
                    </a14:imgEffect>
                  </a14:imgLayer>
                </a14:imgProps>
              </a:ext>
              <a:ext uri="{28A0092B-C50C-407E-A947-70E740481C1C}">
                <a14:useLocalDpi xmlns:a14="http://schemas.microsoft.com/office/drawing/2010/main" val="0"/>
              </a:ext>
            </a:extLst>
          </a:blip>
          <a:stretch>
            <a:fillRect/>
          </a:stretch>
        </p:blipFill>
        <p:spPr>
          <a:xfrm>
            <a:off x="457200" y="1337309"/>
            <a:ext cx="3200400" cy="2129721"/>
          </a:xfrm>
          <a:prstGeom prst="rect">
            <a:avLst/>
          </a:prstGeom>
        </p:spPr>
      </p:pic>
    </p:spTree>
    <p:extLst>
      <p:ext uri="{BB962C8B-B14F-4D97-AF65-F5344CB8AC3E}">
        <p14:creationId xmlns:p14="http://schemas.microsoft.com/office/powerpoint/2010/main" val="99342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Rectangle 5"/>
          <p:cNvSpPr/>
          <p:nvPr/>
        </p:nvSpPr>
        <p:spPr>
          <a:xfrm>
            <a:off x="304800" y="1582340"/>
            <a:ext cx="8458200" cy="4401205"/>
          </a:xfrm>
          <a:prstGeom prst="rect">
            <a:avLst/>
          </a:prstGeom>
        </p:spPr>
        <p:txBody>
          <a:bodyPr wrap="square">
            <a:spAutoFit/>
          </a:bodyPr>
          <a:lstStyle/>
          <a:p>
            <a:r>
              <a:rPr lang="en-US" sz="2800" dirty="0" err="1">
                <a:latin typeface="Kalpurush" pitchFamily="2" charset="0"/>
                <a:cs typeface="Kalpurush" pitchFamily="2" charset="0"/>
              </a:rPr>
              <a:t>জলাঞ্জলি</a:t>
            </a:r>
            <a:r>
              <a:rPr lang="en-US" sz="2800" dirty="0">
                <a:latin typeface="Kalpurush" pitchFamily="2" charset="0"/>
                <a:cs typeface="Kalpurush" pitchFamily="2" charset="0"/>
              </a:rPr>
              <a:t>  </a:t>
            </a:r>
            <a:r>
              <a:rPr lang="en-US" sz="2800" dirty="0" err="1">
                <a:latin typeface="Kalpurush" pitchFamily="2" charset="0"/>
                <a:cs typeface="Kalpurush" pitchFamily="2" charset="0"/>
              </a:rPr>
              <a:t>অর্থ</a:t>
            </a:r>
            <a:r>
              <a:rPr lang="en-US" sz="2800" dirty="0">
                <a:latin typeface="Kalpurush" pitchFamily="2" charset="0"/>
                <a:cs typeface="Kalpurush" pitchFamily="2" charset="0"/>
              </a:rPr>
              <a:t> </a:t>
            </a:r>
            <a:r>
              <a:rPr lang="en-US" sz="2800" dirty="0" err="1">
                <a:latin typeface="Kalpurush" pitchFamily="2" charset="0"/>
                <a:cs typeface="Kalpurush" pitchFamily="2" charset="0"/>
              </a:rPr>
              <a:t>কী</a:t>
            </a:r>
            <a:r>
              <a:rPr lang="en-US" sz="2800" dirty="0">
                <a:latin typeface="Kalpurush" pitchFamily="2" charset="0"/>
                <a:cs typeface="Kalpurush" pitchFamily="2" charset="0"/>
              </a:rPr>
              <a:t>? </a:t>
            </a:r>
            <a:r>
              <a:rPr lang="bn-IN" sz="2800" dirty="0">
                <a:latin typeface="Kalpurush" pitchFamily="2" charset="0"/>
                <a:cs typeface="Kalpurush" pitchFamily="2" charset="0"/>
              </a:rPr>
              <a:t>                            </a:t>
            </a:r>
            <a:r>
              <a:rPr lang="en-US" sz="2800" dirty="0" err="1" smtClean="0">
                <a:latin typeface="Kalpurush" pitchFamily="2" charset="0"/>
                <a:cs typeface="Kalpurush" pitchFamily="2" charset="0"/>
              </a:rPr>
              <a:t>সম্পূর্ণ</a:t>
            </a:r>
            <a:r>
              <a:rPr lang="en-US" sz="2800" dirty="0" smtClean="0">
                <a:latin typeface="Kalpurush" pitchFamily="2" charset="0"/>
                <a:cs typeface="Kalpurush" pitchFamily="2" charset="0"/>
              </a:rPr>
              <a:t> </a:t>
            </a:r>
            <a:r>
              <a:rPr lang="en-US" sz="2800" dirty="0" err="1">
                <a:latin typeface="Kalpurush" pitchFamily="2" charset="0"/>
                <a:cs typeface="Kalpurush" pitchFamily="2" charset="0"/>
              </a:rPr>
              <a:t>পরিত্যাগ</a:t>
            </a:r>
            <a:endParaRPr lang="en-US" sz="2800" dirty="0">
              <a:latin typeface="Kalpurush" pitchFamily="2" charset="0"/>
              <a:cs typeface="Kalpurush" pitchFamily="2" charset="0"/>
            </a:endParaRPr>
          </a:p>
          <a:p>
            <a:r>
              <a:rPr lang="en-US" sz="2800" dirty="0">
                <a:latin typeface="Kalpurush" pitchFamily="2" charset="0"/>
                <a:cs typeface="Kalpurush" pitchFamily="2" charset="0"/>
              </a:rPr>
              <a:t>‘</a:t>
            </a:r>
            <a:r>
              <a:rPr lang="en-US" sz="2800" dirty="0" err="1">
                <a:latin typeface="Kalpurush" pitchFamily="2" charset="0"/>
                <a:cs typeface="Kalpurush" pitchFamily="2" charset="0"/>
              </a:rPr>
              <a:t>নাহি</a:t>
            </a:r>
            <a:r>
              <a:rPr lang="en-US" sz="2800" dirty="0">
                <a:latin typeface="Kalpurush" pitchFamily="2" charset="0"/>
                <a:cs typeface="Kalpurush" pitchFamily="2" charset="0"/>
              </a:rPr>
              <a:t> </a:t>
            </a:r>
            <a:r>
              <a:rPr lang="en-US" sz="2800" dirty="0" err="1">
                <a:latin typeface="Kalpurush" pitchFamily="2" charset="0"/>
                <a:cs typeface="Kalpurush" pitchFamily="2" charset="0"/>
              </a:rPr>
              <a:t>দোষী</a:t>
            </a:r>
            <a:r>
              <a:rPr lang="en-US" sz="2800" dirty="0">
                <a:latin typeface="Kalpurush" pitchFamily="2" charset="0"/>
                <a:cs typeface="Kalpurush" pitchFamily="2" charset="0"/>
              </a:rPr>
              <a:t> </a:t>
            </a:r>
            <a:r>
              <a:rPr lang="en-US" sz="2800" dirty="0" err="1">
                <a:latin typeface="Kalpurush" pitchFamily="2" charset="0"/>
                <a:cs typeface="Kalpurush" pitchFamily="2" charset="0"/>
              </a:rPr>
              <a:t>আমি</a:t>
            </a:r>
            <a:r>
              <a:rPr lang="en-US" sz="2800" dirty="0">
                <a:latin typeface="Kalpurush" pitchFamily="2" charset="0"/>
                <a:cs typeface="Kalpurush" pitchFamily="2" charset="0"/>
              </a:rPr>
              <a:t>’ </a:t>
            </a:r>
            <a:r>
              <a:rPr lang="en-US" sz="2800" dirty="0" err="1">
                <a:latin typeface="Kalpurush" pitchFamily="2" charset="0"/>
                <a:cs typeface="Kalpurush" pitchFamily="2" charset="0"/>
              </a:rPr>
              <a:t>আমি</a:t>
            </a:r>
            <a:r>
              <a:rPr lang="en-US" sz="2800" dirty="0">
                <a:latin typeface="Kalpurush" pitchFamily="2" charset="0"/>
                <a:cs typeface="Kalpurush" pitchFamily="2" charset="0"/>
              </a:rPr>
              <a:t> </a:t>
            </a:r>
            <a:r>
              <a:rPr lang="en-US" sz="2800" dirty="0" err="1">
                <a:latin typeface="Kalpurush" pitchFamily="2" charset="0"/>
                <a:cs typeface="Kalpurush" pitchFamily="2" charset="0"/>
              </a:rPr>
              <a:t>কে</a:t>
            </a:r>
            <a:r>
              <a:rPr lang="en-US" sz="2800" dirty="0">
                <a:latin typeface="Kalpurush" pitchFamily="2" charset="0"/>
                <a:cs typeface="Kalpurush" pitchFamily="2" charset="0"/>
              </a:rPr>
              <a:t>?</a:t>
            </a:r>
            <a:r>
              <a:rPr lang="bn-IN" sz="2800" dirty="0">
                <a:latin typeface="Kalpurush" pitchFamily="2" charset="0"/>
                <a:cs typeface="Kalpurush" pitchFamily="2" charset="0"/>
              </a:rPr>
              <a:t>                            </a:t>
            </a:r>
            <a:r>
              <a:rPr lang="en-US" sz="2800" dirty="0" err="1" smtClean="0">
                <a:latin typeface="Kalpurush" pitchFamily="2" charset="0"/>
                <a:cs typeface="Kalpurush" pitchFamily="2" charset="0"/>
              </a:rPr>
              <a:t>বিভীষণ</a:t>
            </a:r>
            <a:endParaRPr lang="en-US" sz="2800" dirty="0">
              <a:latin typeface="Kalpurush" pitchFamily="2" charset="0"/>
              <a:cs typeface="Kalpurush" pitchFamily="2" charset="0"/>
            </a:endParaRPr>
          </a:p>
          <a:p>
            <a:r>
              <a:rPr lang="bn-IN" sz="2800" dirty="0">
                <a:latin typeface="Kalpurush" pitchFamily="2" charset="0"/>
                <a:cs typeface="Kalpurush" pitchFamily="2" charset="0"/>
              </a:rPr>
              <a:t>‘গুরুজন তুমি পিতৃতুল্য’ পিতৃতুল্য কে?                   </a:t>
            </a:r>
            <a:r>
              <a:rPr lang="en-US" sz="2800" dirty="0" err="1" smtClean="0">
                <a:latin typeface="Kalpurush" pitchFamily="2" charset="0"/>
                <a:cs typeface="Kalpurush" pitchFamily="2" charset="0"/>
              </a:rPr>
              <a:t>বিভীষণ</a:t>
            </a:r>
            <a:endParaRPr lang="en-US" sz="2800" dirty="0">
              <a:latin typeface="Kalpurush" pitchFamily="2" charset="0"/>
              <a:cs typeface="Kalpurush" pitchFamily="2" charset="0"/>
            </a:endParaRPr>
          </a:p>
          <a:p>
            <a:r>
              <a:rPr lang="en-US" sz="2800" dirty="0" err="1">
                <a:latin typeface="Kalpurush" pitchFamily="2" charset="0"/>
                <a:cs typeface="Kalpurush" pitchFamily="2" charset="0"/>
              </a:rPr>
              <a:t>মহারথী</a:t>
            </a:r>
            <a:r>
              <a:rPr lang="en-US" sz="2800" dirty="0">
                <a:latin typeface="Kalpurush" pitchFamily="2" charset="0"/>
                <a:cs typeface="Kalpurush" pitchFamily="2" charset="0"/>
              </a:rPr>
              <a:t> </a:t>
            </a:r>
            <a:r>
              <a:rPr lang="en-US" sz="2800" dirty="0" err="1">
                <a:latin typeface="Kalpurush" pitchFamily="2" charset="0"/>
                <a:cs typeface="Kalpurush" pitchFamily="2" charset="0"/>
              </a:rPr>
              <a:t>প্রথা</a:t>
            </a:r>
            <a:r>
              <a:rPr lang="en-US" sz="2800" dirty="0">
                <a:latin typeface="Kalpurush" pitchFamily="2" charset="0"/>
                <a:cs typeface="Kalpurush" pitchFamily="2" charset="0"/>
              </a:rPr>
              <a:t> </a:t>
            </a:r>
            <a:r>
              <a:rPr lang="en-US" sz="2800" dirty="0" err="1">
                <a:latin typeface="Kalpurush" pitchFamily="2" charset="0"/>
                <a:cs typeface="Kalpurush" pitchFamily="2" charset="0"/>
              </a:rPr>
              <a:t>কী</a:t>
            </a:r>
            <a:r>
              <a:rPr lang="en-US" sz="2800" dirty="0">
                <a:latin typeface="Kalpurush" pitchFamily="2" charset="0"/>
                <a:cs typeface="Kalpurush" pitchFamily="2" charset="0"/>
              </a:rPr>
              <a:t>? </a:t>
            </a:r>
            <a:r>
              <a:rPr lang="bn-IN" sz="2800" dirty="0" smtClean="0">
                <a:latin typeface="Kalpurush" pitchFamily="2" charset="0"/>
                <a:cs typeface="Kalpurush" pitchFamily="2" charset="0"/>
              </a:rPr>
              <a:t>                              </a:t>
            </a:r>
            <a:r>
              <a:rPr lang="en-US" sz="2800" dirty="0" err="1" smtClean="0">
                <a:latin typeface="Kalpurush" pitchFamily="2" charset="0"/>
                <a:cs typeface="Kalpurush" pitchFamily="2" charset="0"/>
              </a:rPr>
              <a:t>বীরদের</a:t>
            </a:r>
            <a:r>
              <a:rPr lang="en-US" sz="2800" dirty="0" smtClean="0">
                <a:latin typeface="Kalpurush" pitchFamily="2" charset="0"/>
                <a:cs typeface="Kalpurush" pitchFamily="2" charset="0"/>
              </a:rPr>
              <a:t> </a:t>
            </a:r>
            <a:r>
              <a:rPr lang="en-US" sz="2800" dirty="0" err="1">
                <a:latin typeface="Kalpurush" pitchFamily="2" charset="0"/>
                <a:cs typeface="Kalpurush" pitchFamily="2" charset="0"/>
              </a:rPr>
              <a:t>আচরণ</a:t>
            </a:r>
            <a:r>
              <a:rPr lang="en-US" sz="2800" dirty="0">
                <a:latin typeface="Kalpurush" pitchFamily="2" charset="0"/>
                <a:cs typeface="Kalpurush" pitchFamily="2" charset="0"/>
              </a:rPr>
              <a:t> </a:t>
            </a:r>
          </a:p>
          <a:p>
            <a:r>
              <a:rPr lang="en-US" sz="2800" dirty="0" err="1">
                <a:latin typeface="Kalpurush" pitchFamily="2" charset="0"/>
                <a:cs typeface="Kalpurush" pitchFamily="2" charset="0"/>
              </a:rPr>
              <a:t>তস্কর</a:t>
            </a:r>
            <a:r>
              <a:rPr lang="en-US" sz="2800" dirty="0">
                <a:latin typeface="Kalpurush" pitchFamily="2" charset="0"/>
                <a:cs typeface="Kalpurush" pitchFamily="2" charset="0"/>
              </a:rPr>
              <a:t> </a:t>
            </a:r>
            <a:r>
              <a:rPr lang="en-US" sz="2800" dirty="0" err="1">
                <a:latin typeface="Kalpurush" pitchFamily="2" charset="0"/>
                <a:cs typeface="Kalpurush" pitchFamily="2" charset="0"/>
              </a:rPr>
              <a:t>কী</a:t>
            </a:r>
            <a:r>
              <a:rPr lang="en-US" sz="2800" dirty="0">
                <a:latin typeface="Kalpurush" pitchFamily="2" charset="0"/>
                <a:cs typeface="Kalpurush" pitchFamily="2" charset="0"/>
              </a:rPr>
              <a:t>? </a:t>
            </a:r>
            <a:r>
              <a:rPr lang="bn-IN" sz="2800" dirty="0" smtClean="0">
                <a:latin typeface="Kalpurush" pitchFamily="2" charset="0"/>
                <a:cs typeface="Kalpurush" pitchFamily="2" charset="0"/>
              </a:rPr>
              <a:t>                                               </a:t>
            </a:r>
            <a:r>
              <a:rPr lang="en-US" sz="2800" dirty="0" err="1" smtClean="0">
                <a:latin typeface="Kalpurush" pitchFamily="2" charset="0"/>
                <a:cs typeface="Kalpurush" pitchFamily="2" charset="0"/>
              </a:rPr>
              <a:t>চোর</a:t>
            </a:r>
            <a:endParaRPr lang="en-US" sz="2800" dirty="0">
              <a:latin typeface="Kalpurush" pitchFamily="2" charset="0"/>
              <a:cs typeface="Kalpurush" pitchFamily="2" charset="0"/>
            </a:endParaRPr>
          </a:p>
          <a:p>
            <a:r>
              <a:rPr lang="bn-IN" sz="2800" dirty="0">
                <a:latin typeface="Kalpurush" pitchFamily="2" charset="0"/>
                <a:cs typeface="Kalpurush" pitchFamily="2" charset="0"/>
              </a:rPr>
              <a:t>‘বৃথা এ সাধনা </a:t>
            </a:r>
            <a:r>
              <a:rPr lang="en-US" sz="2800" dirty="0" err="1">
                <a:latin typeface="Kalpurush" pitchFamily="2" charset="0"/>
                <a:cs typeface="Kalpurush" pitchFamily="2" charset="0"/>
              </a:rPr>
              <a:t>ধীমান</a:t>
            </a:r>
            <a:r>
              <a:rPr lang="bn-IN" sz="2800" dirty="0">
                <a:latin typeface="Kalpurush" pitchFamily="2" charset="0"/>
                <a:cs typeface="Kalpurush" pitchFamily="2" charset="0"/>
              </a:rPr>
              <a:t>’</a:t>
            </a:r>
            <a:r>
              <a:rPr lang="en-US" sz="2800" dirty="0">
                <a:latin typeface="Kalpurush" pitchFamily="2" charset="0"/>
                <a:cs typeface="Kalpurush" pitchFamily="2" charset="0"/>
              </a:rPr>
              <a:t> </a:t>
            </a:r>
            <a:r>
              <a:rPr lang="en-US" sz="2800" dirty="0" err="1">
                <a:latin typeface="Kalpurush" pitchFamily="2" charset="0"/>
                <a:cs typeface="Kalpurush" pitchFamily="2" charset="0"/>
              </a:rPr>
              <a:t>ধীমান</a:t>
            </a:r>
            <a:r>
              <a:rPr lang="en-US" sz="2800" dirty="0">
                <a:latin typeface="Kalpurush" pitchFamily="2" charset="0"/>
                <a:cs typeface="Kalpurush" pitchFamily="2" charset="0"/>
              </a:rPr>
              <a:t> </a:t>
            </a:r>
            <a:r>
              <a:rPr lang="en-US" sz="2800" dirty="0" err="1">
                <a:latin typeface="Kalpurush" pitchFamily="2" charset="0"/>
                <a:cs typeface="Kalpurush" pitchFamily="2" charset="0"/>
              </a:rPr>
              <a:t>কী</a:t>
            </a:r>
            <a:r>
              <a:rPr lang="en-US" sz="2800" dirty="0">
                <a:latin typeface="Kalpurush" pitchFamily="2" charset="0"/>
                <a:cs typeface="Kalpurush" pitchFamily="2" charset="0"/>
              </a:rPr>
              <a:t>?</a:t>
            </a:r>
            <a:r>
              <a:rPr lang="bn-IN" sz="2800" dirty="0">
                <a:latin typeface="Kalpurush" pitchFamily="2" charset="0"/>
                <a:cs typeface="Kalpurush" pitchFamily="2" charset="0"/>
              </a:rPr>
              <a:t> </a:t>
            </a:r>
            <a:r>
              <a:rPr lang="bn-IN" sz="2800" dirty="0" smtClean="0">
                <a:latin typeface="Kalpurush" pitchFamily="2" charset="0"/>
                <a:cs typeface="Kalpurush" pitchFamily="2" charset="0"/>
              </a:rPr>
              <a:t>                         জ্ঞানী</a:t>
            </a:r>
            <a:endParaRPr lang="bn-IN" sz="2800" dirty="0">
              <a:latin typeface="Kalpurush" pitchFamily="2" charset="0"/>
              <a:cs typeface="Kalpurush" pitchFamily="2" charset="0"/>
            </a:endParaRPr>
          </a:p>
          <a:p>
            <a:r>
              <a:rPr lang="bn-IN" sz="2800" dirty="0">
                <a:latin typeface="Kalpurush" pitchFamily="2" charset="0"/>
                <a:cs typeface="Kalpurush" pitchFamily="2" charset="0"/>
              </a:rPr>
              <a:t>মধু কবির উপজেলার নাম কী? </a:t>
            </a:r>
            <a:r>
              <a:rPr lang="bn-IN" sz="2800" dirty="0" smtClean="0">
                <a:latin typeface="Kalpurush" pitchFamily="2" charset="0"/>
                <a:cs typeface="Kalpurush" pitchFamily="2" charset="0"/>
              </a:rPr>
              <a:t>                        কেশবপুর</a:t>
            </a:r>
            <a:endParaRPr lang="bn-IN" sz="2800" dirty="0">
              <a:latin typeface="Kalpurush" pitchFamily="2" charset="0"/>
              <a:cs typeface="Kalpurush" pitchFamily="2" charset="0"/>
            </a:endParaRPr>
          </a:p>
          <a:p>
            <a:r>
              <a:rPr lang="bn-IN" sz="2800" dirty="0">
                <a:latin typeface="Kalpurush" pitchFamily="2" charset="0"/>
                <a:cs typeface="Kalpurush" pitchFamily="2" charset="0"/>
              </a:rPr>
              <a:t>সৌমিত্রি কে? </a:t>
            </a:r>
            <a:r>
              <a:rPr lang="bn-IN" sz="2800" dirty="0" smtClean="0">
                <a:latin typeface="Kalpurush" pitchFamily="2" charset="0"/>
                <a:cs typeface="Kalpurush" pitchFamily="2" charset="0"/>
              </a:rPr>
              <a:t>                                            লক্ষ্মণ  </a:t>
            </a:r>
            <a:endParaRPr lang="bn-IN" sz="2800" dirty="0">
              <a:latin typeface="Kalpurush" pitchFamily="2" charset="0"/>
              <a:cs typeface="Kalpurush" pitchFamily="2" charset="0"/>
            </a:endParaRPr>
          </a:p>
          <a:p>
            <a:r>
              <a:rPr lang="bn-IN" sz="2800" dirty="0">
                <a:latin typeface="Kalpurush" pitchFamily="2" charset="0"/>
                <a:cs typeface="Kalpurush" pitchFamily="2" charset="0"/>
              </a:rPr>
              <a:t>মজাইলা অর্থ কী ? </a:t>
            </a:r>
            <a:r>
              <a:rPr lang="bn-IN" sz="2800" dirty="0" smtClean="0">
                <a:latin typeface="Kalpurush" pitchFamily="2" charset="0"/>
                <a:cs typeface="Kalpurush" pitchFamily="2" charset="0"/>
              </a:rPr>
              <a:t>                                     বিপদ্গ্রস্থ </a:t>
            </a:r>
            <a:endParaRPr lang="bn-IN" sz="2800" dirty="0">
              <a:latin typeface="Kalpurush" pitchFamily="2" charset="0"/>
              <a:cs typeface="Kalpurush" pitchFamily="2" charset="0"/>
            </a:endParaRPr>
          </a:p>
          <a:p>
            <a:r>
              <a:rPr lang="bn-IN" sz="2800" dirty="0">
                <a:latin typeface="Kalpurush" pitchFamily="2" charset="0"/>
                <a:cs typeface="Kalpurush" pitchFamily="2" charset="0"/>
              </a:rPr>
              <a:t>রাঘব দাস কে? </a:t>
            </a:r>
            <a:r>
              <a:rPr lang="bn-IN" sz="2800" dirty="0" smtClean="0">
                <a:latin typeface="Kalpurush" pitchFamily="2" charset="0"/>
                <a:cs typeface="Kalpurush" pitchFamily="2" charset="0"/>
              </a:rPr>
              <a:t>                                         বিভীষণ  </a:t>
            </a:r>
            <a:r>
              <a:rPr lang="en-US" sz="2800" dirty="0" smtClean="0">
                <a:latin typeface="Kalpurush" pitchFamily="2" charset="0"/>
                <a:cs typeface="Kalpurush" pitchFamily="2" charset="0"/>
              </a:rPr>
              <a:t> </a:t>
            </a:r>
            <a:endParaRPr lang="en-US" sz="2800" dirty="0">
              <a:latin typeface="Kalpurush" pitchFamily="2" charset="0"/>
              <a:cs typeface="Kalpurush" pitchFamily="2" charset="0"/>
            </a:endParaRPr>
          </a:p>
        </p:txBody>
      </p:sp>
      <p:sp>
        <p:nvSpPr>
          <p:cNvPr id="3" name="Pentagon 2"/>
          <p:cNvSpPr/>
          <p:nvPr/>
        </p:nvSpPr>
        <p:spPr>
          <a:xfrm>
            <a:off x="6400800" y="1582340"/>
            <a:ext cx="2209800" cy="47506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9150" y="2057400"/>
            <a:ext cx="2236787"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9150" y="2514600"/>
            <a:ext cx="2236787"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Pentagon 7"/>
          <p:cNvSpPr/>
          <p:nvPr/>
        </p:nvSpPr>
        <p:spPr>
          <a:xfrm>
            <a:off x="6387814" y="5044706"/>
            <a:ext cx="2209800" cy="47506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8"/>
          <p:cNvSpPr/>
          <p:nvPr/>
        </p:nvSpPr>
        <p:spPr>
          <a:xfrm>
            <a:off x="6387814" y="4572000"/>
            <a:ext cx="2209800" cy="47506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a:off x="6400800" y="4159450"/>
            <a:ext cx="2209800" cy="47506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entagon 10"/>
          <p:cNvSpPr/>
          <p:nvPr/>
        </p:nvSpPr>
        <p:spPr>
          <a:xfrm>
            <a:off x="6422643" y="3782942"/>
            <a:ext cx="2209800" cy="47506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entagon 11"/>
          <p:cNvSpPr/>
          <p:nvPr/>
        </p:nvSpPr>
        <p:spPr>
          <a:xfrm>
            <a:off x="6436137" y="3446860"/>
            <a:ext cx="2209800" cy="47506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a:off x="6436137" y="2971800"/>
            <a:ext cx="2209800" cy="47506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9055" y="5489831"/>
            <a:ext cx="22320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681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0 0 L 0.125 0 C 0.181 0 0.25 0.069 0.25 0.125 L 0.25 0.25 E" pathEditMode="relative" ptsTypes="">
                                      <p:cBhvr>
                                        <p:cTn id="6" dur="2000" fill="hold"/>
                                        <p:tgtEl>
                                          <p:spTgt spid="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0" presetClass="path" presetSubtype="0" accel="50000" decel="50000" fill="hold" nodeType="clickEffect">
                                  <p:stCondLst>
                                    <p:cond delay="0"/>
                                  </p:stCondLst>
                                  <p:childTnLst>
                                    <p:animMotion origin="layout" path="M 0 0 L 0.125 0 C 0.181 0 0.25 0.069 0.25 0.125 L 0.25 0.25 E" pathEditMode="relative" ptsTypes="">
                                      <p:cBhvr>
                                        <p:cTn id="10" dur="2000" fill="hold"/>
                                        <p:tgtEl>
                                          <p:spTgt spid="1026"/>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50" presetClass="path" presetSubtype="0" accel="50000" decel="50000" fill="hold" nodeType="clickEffect">
                                  <p:stCondLst>
                                    <p:cond delay="0"/>
                                  </p:stCondLst>
                                  <p:childTnLst>
                                    <p:animMotion origin="layout" path="M 0 0 L 0.125 0 C 0.181 0 0.25 0.069 0.25 0.125 L 0.25 0.25 E" pathEditMode="relative" ptsTypes="">
                                      <p:cBhvr>
                                        <p:cTn id="14" dur="2000" fill="hold"/>
                                        <p:tgtEl>
                                          <p:spTgt spid="1027"/>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50" presetClass="path" presetSubtype="0" accel="50000" decel="50000" fill="hold" grpId="0" nodeType="clickEffect">
                                  <p:stCondLst>
                                    <p:cond delay="0"/>
                                  </p:stCondLst>
                                  <p:childTnLst>
                                    <p:animMotion origin="layout" path="M 0 0 L 0.125 0 C 0.181 0 0.25 0.069 0.25 0.125 L 0.25 0.25 E" pathEditMode="relative" ptsTypes="">
                                      <p:cBhvr>
                                        <p:cTn id="18" dur="2000" fill="hold"/>
                                        <p:tgtEl>
                                          <p:spTgt spid="13"/>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50" presetClass="path" presetSubtype="0" accel="50000" decel="50000" fill="hold" grpId="0" nodeType="clickEffect">
                                  <p:stCondLst>
                                    <p:cond delay="0"/>
                                  </p:stCondLst>
                                  <p:childTnLst>
                                    <p:animMotion origin="layout" path="M 0 0 L 0.125 0 C 0.181 0 0.25 0.069 0.25 0.125 L 0.25 0.25 E" pathEditMode="relative" ptsTypes="">
                                      <p:cBhvr>
                                        <p:cTn id="22" dur="2000" fill="hold"/>
                                        <p:tgtEl>
                                          <p:spTgt spid="12"/>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50" presetClass="path" presetSubtype="0" accel="50000" decel="50000" fill="hold" grpId="0" nodeType="clickEffect">
                                  <p:stCondLst>
                                    <p:cond delay="0"/>
                                  </p:stCondLst>
                                  <p:childTnLst>
                                    <p:animMotion origin="layout" path="M 0 0 L 0.125 0 C 0.181 0 0.25 0.069 0.25 0.125 L 0.25 0.25 E" pathEditMode="relative" ptsTypes="">
                                      <p:cBhvr>
                                        <p:cTn id="26" dur="2000" fill="hold"/>
                                        <p:tgtEl>
                                          <p:spTgt spid="11"/>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50" presetClass="path" presetSubtype="0" accel="50000" decel="50000" fill="hold" grpId="0" nodeType="clickEffect">
                                  <p:stCondLst>
                                    <p:cond delay="0"/>
                                  </p:stCondLst>
                                  <p:childTnLst>
                                    <p:animMotion origin="layout" path="M 0 0 L 0.125 0 C 0.181 0 0.25 0.069 0.25 0.125 L 0.25 0.25 E" pathEditMode="relative" ptsTypes="">
                                      <p:cBhvr>
                                        <p:cTn id="30" dur="2000" fill="hold"/>
                                        <p:tgtEl>
                                          <p:spTgt spid="10"/>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50" presetClass="path" presetSubtype="0" accel="50000" decel="50000" fill="hold" grpId="0" nodeType="clickEffect">
                                  <p:stCondLst>
                                    <p:cond delay="0"/>
                                  </p:stCondLst>
                                  <p:childTnLst>
                                    <p:animMotion origin="layout" path="M 0 0 L 0.125 0 C 0.181 0 0.25 0.069 0.25 0.125 L 0.25 0.25 E" pathEditMode="relative" ptsTypes="">
                                      <p:cBhvr>
                                        <p:cTn id="34" dur="2000" fill="hold"/>
                                        <p:tgtEl>
                                          <p:spTgt spid="9"/>
                                        </p:tgtEl>
                                        <p:attrNameLst>
                                          <p:attrName>ppt_x</p:attrName>
                                          <p:attrName>ppt_y</p:attrName>
                                        </p:attrNameLst>
                                      </p:cBhvr>
                                    </p:animMotion>
                                  </p:childTnLst>
                                </p:cTn>
                              </p:par>
                            </p:childTnLst>
                          </p:cTn>
                        </p:par>
                      </p:childTnLst>
                    </p:cTn>
                  </p:par>
                  <p:par>
                    <p:cTn id="35" fill="hold">
                      <p:stCondLst>
                        <p:cond delay="indefinite"/>
                      </p:stCondLst>
                      <p:childTnLst>
                        <p:par>
                          <p:cTn id="36" fill="hold">
                            <p:stCondLst>
                              <p:cond delay="0"/>
                            </p:stCondLst>
                            <p:childTnLst>
                              <p:par>
                                <p:cTn id="37" presetID="50" presetClass="path" presetSubtype="0" accel="50000" decel="50000" fill="hold" grpId="0" nodeType="clickEffect">
                                  <p:stCondLst>
                                    <p:cond delay="0"/>
                                  </p:stCondLst>
                                  <p:childTnLst>
                                    <p:animMotion origin="layout" path="M 0 0 L 0.125 0 C 0.181 0 0.25 0.069 0.25 0.125 L 0.25 0.25 E" pathEditMode="relative" ptsTypes="">
                                      <p:cBhvr>
                                        <p:cTn id="38" dur="2000" fill="hold"/>
                                        <p:tgtEl>
                                          <p:spTgt spid="8"/>
                                        </p:tgtEl>
                                        <p:attrNameLst>
                                          <p:attrName>ppt_x</p:attrName>
                                          <p:attrName>ppt_y</p:attrName>
                                        </p:attrNameLst>
                                      </p:cBhvr>
                                    </p:animMotion>
                                  </p:childTnLst>
                                </p:cTn>
                              </p:par>
                            </p:childTnLst>
                          </p:cTn>
                        </p:par>
                      </p:childTnLst>
                    </p:cTn>
                  </p:par>
                  <p:par>
                    <p:cTn id="39" fill="hold">
                      <p:stCondLst>
                        <p:cond delay="indefinite"/>
                      </p:stCondLst>
                      <p:childTnLst>
                        <p:par>
                          <p:cTn id="40" fill="hold">
                            <p:stCondLst>
                              <p:cond delay="0"/>
                            </p:stCondLst>
                            <p:childTnLst>
                              <p:par>
                                <p:cTn id="41" presetID="50" presetClass="path" presetSubtype="0" accel="50000" decel="50000" fill="hold" nodeType="clickEffect">
                                  <p:stCondLst>
                                    <p:cond delay="0"/>
                                  </p:stCondLst>
                                  <p:childTnLst>
                                    <p:animMotion origin="layout" path="M 0 0 L 0.125 0 C 0.181 0 0.25 0.069 0.25 0.125 L 0.25 0.25 E" pathEditMode="relative" ptsTypes="">
                                      <p:cBhvr>
                                        <p:cTn id="42" dur="2000" fill="hold"/>
                                        <p:tgtEl>
                                          <p:spTgt spid="102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304800"/>
            <a:ext cx="8229600" cy="6096000"/>
          </a:xfrm>
        </p:spPr>
        <p:txBody>
          <a:bodyPr>
            <a:noAutofit/>
          </a:bodyPr>
          <a:lstStyle/>
          <a:p>
            <a:pPr marL="0" indent="0">
              <a:buNone/>
            </a:pPr>
            <a:r>
              <a:rPr lang="en-US" sz="2800" dirty="0" err="1" smtClean="0">
                <a:latin typeface="Kalpurush" pitchFamily="2" charset="0"/>
                <a:cs typeface="Kalpurush" pitchFamily="2" charset="0"/>
              </a:rPr>
              <a:t>স্থাণু</a:t>
            </a:r>
            <a:r>
              <a:rPr lang="en-US" sz="2800" dirty="0" smtClean="0">
                <a:latin typeface="Kalpurush" pitchFamily="2" charset="0"/>
                <a:cs typeface="Kalpurush" pitchFamily="2" charset="0"/>
              </a:rPr>
              <a:t> </a:t>
            </a:r>
            <a:r>
              <a:rPr lang="en-US" sz="2800" dirty="0" err="1" smtClean="0">
                <a:latin typeface="Kalpurush" pitchFamily="2" charset="0"/>
                <a:cs typeface="Kalpurush" pitchFamily="2" charset="0"/>
              </a:rPr>
              <a:t>কী</a:t>
            </a:r>
            <a:r>
              <a:rPr lang="en-US" sz="2800" dirty="0" smtClean="0">
                <a:latin typeface="Kalpurush" pitchFamily="2" charset="0"/>
                <a:cs typeface="Kalpurush" pitchFamily="2" charset="0"/>
              </a:rPr>
              <a:t>? </a:t>
            </a:r>
            <a:r>
              <a:rPr lang="bn-IN" sz="2800" dirty="0" smtClean="0">
                <a:latin typeface="Kalpurush" pitchFamily="2" charset="0"/>
                <a:cs typeface="Kalpurush" pitchFamily="2" charset="0"/>
              </a:rPr>
              <a:t>                                              </a:t>
            </a:r>
            <a:r>
              <a:rPr lang="en-US" sz="2800" dirty="0" err="1" smtClean="0">
                <a:latin typeface="Kalpurush" pitchFamily="2" charset="0"/>
                <a:cs typeface="Kalpurush" pitchFamily="2" charset="0"/>
              </a:rPr>
              <a:t>নিশ্চল</a:t>
            </a:r>
            <a:endParaRPr lang="en-US" sz="2800" dirty="0" smtClean="0">
              <a:latin typeface="Kalpurush" pitchFamily="2" charset="0"/>
              <a:cs typeface="Kalpurush" pitchFamily="2" charset="0"/>
            </a:endParaRPr>
          </a:p>
          <a:p>
            <a:pPr marL="0" indent="0">
              <a:buNone/>
            </a:pPr>
            <a:r>
              <a:rPr lang="en-US" sz="2800" dirty="0" err="1" smtClean="0">
                <a:latin typeface="Kalpurush" pitchFamily="2" charset="0"/>
                <a:cs typeface="Kalpurush" pitchFamily="2" charset="0"/>
              </a:rPr>
              <a:t>রাম</a:t>
            </a:r>
            <a:r>
              <a:rPr lang="en-US" sz="2800" dirty="0" smtClean="0">
                <a:latin typeface="Kalpurush" pitchFamily="2" charset="0"/>
                <a:cs typeface="Kalpurush" pitchFamily="2" charset="0"/>
              </a:rPr>
              <a:t> </a:t>
            </a:r>
            <a:r>
              <a:rPr lang="en-US" sz="2800" dirty="0" err="1" smtClean="0">
                <a:latin typeface="Kalpurush" pitchFamily="2" charset="0"/>
                <a:cs typeface="Kalpurush" pitchFamily="2" charset="0"/>
              </a:rPr>
              <a:t>রাবণ</a:t>
            </a:r>
            <a:r>
              <a:rPr lang="en-US" sz="2800" dirty="0" smtClean="0">
                <a:latin typeface="Kalpurush" pitchFamily="2" charset="0"/>
                <a:cs typeface="Kalpurush" pitchFamily="2" charset="0"/>
              </a:rPr>
              <a:t> </a:t>
            </a:r>
            <a:r>
              <a:rPr lang="en-US" sz="2800" dirty="0" err="1" smtClean="0">
                <a:latin typeface="Kalpurush" pitchFamily="2" charset="0"/>
                <a:cs typeface="Kalpurush" pitchFamily="2" charset="0"/>
              </a:rPr>
              <a:t>যুদ্ধে</a:t>
            </a:r>
            <a:r>
              <a:rPr lang="en-US" sz="2800" dirty="0" smtClean="0">
                <a:latin typeface="Kalpurush" pitchFamily="2" charset="0"/>
                <a:cs typeface="Kalpurush" pitchFamily="2" charset="0"/>
              </a:rPr>
              <a:t> </a:t>
            </a:r>
            <a:r>
              <a:rPr lang="en-US" sz="2800" dirty="0" err="1" smtClean="0">
                <a:latin typeface="Kalpurush" pitchFamily="2" charset="0"/>
                <a:cs typeface="Kalpurush" pitchFamily="2" charset="0"/>
              </a:rPr>
              <a:t>স্বপক্ষ</a:t>
            </a:r>
            <a:r>
              <a:rPr lang="en-US" sz="2800" dirty="0" smtClean="0">
                <a:latin typeface="Kalpurush" pitchFamily="2" charset="0"/>
                <a:cs typeface="Kalpurush" pitchFamily="2" charset="0"/>
              </a:rPr>
              <a:t> </a:t>
            </a:r>
            <a:r>
              <a:rPr lang="en-US" sz="2800" dirty="0" err="1" smtClean="0">
                <a:latin typeface="Kalpurush" pitchFamily="2" charset="0"/>
                <a:cs typeface="Kalpurush" pitchFamily="2" charset="0"/>
              </a:rPr>
              <a:t>ত্যাগ</a:t>
            </a:r>
            <a:r>
              <a:rPr lang="en-US" sz="2800" dirty="0" smtClean="0">
                <a:latin typeface="Kalpurush" pitchFamily="2" charset="0"/>
                <a:cs typeface="Kalpurush" pitchFamily="2" charset="0"/>
              </a:rPr>
              <a:t> </a:t>
            </a:r>
            <a:r>
              <a:rPr lang="en-US" sz="2800" dirty="0" err="1" smtClean="0">
                <a:latin typeface="Kalpurush" pitchFamily="2" charset="0"/>
                <a:cs typeface="Kalpurush" pitchFamily="2" charset="0"/>
              </a:rPr>
              <a:t>করে</a:t>
            </a:r>
            <a:r>
              <a:rPr lang="en-US" sz="2800" dirty="0" smtClean="0">
                <a:latin typeface="Kalpurush" pitchFamily="2" charset="0"/>
                <a:cs typeface="Kalpurush" pitchFamily="2" charset="0"/>
              </a:rPr>
              <a:t> </a:t>
            </a:r>
            <a:r>
              <a:rPr lang="en-US" sz="2800" dirty="0" err="1" smtClean="0">
                <a:latin typeface="Kalpurush" pitchFamily="2" charset="0"/>
                <a:cs typeface="Kalpurush" pitchFamily="2" charset="0"/>
              </a:rPr>
              <a:t>কে</a:t>
            </a:r>
            <a:r>
              <a:rPr lang="en-US" sz="2800" dirty="0" smtClean="0">
                <a:latin typeface="Kalpurush" pitchFamily="2" charset="0"/>
                <a:cs typeface="Kalpurush" pitchFamily="2" charset="0"/>
              </a:rPr>
              <a:t>? </a:t>
            </a:r>
            <a:r>
              <a:rPr lang="bn-IN" sz="2800" dirty="0" smtClean="0">
                <a:latin typeface="Kalpurush" pitchFamily="2" charset="0"/>
                <a:cs typeface="Kalpurush" pitchFamily="2" charset="0"/>
              </a:rPr>
              <a:t>                 </a:t>
            </a:r>
            <a:r>
              <a:rPr lang="en-US" sz="2800" dirty="0" err="1" smtClean="0">
                <a:latin typeface="Kalpurush" pitchFamily="2" charset="0"/>
                <a:cs typeface="Kalpurush" pitchFamily="2" charset="0"/>
              </a:rPr>
              <a:t>বিভীষণ</a:t>
            </a:r>
            <a:endParaRPr lang="en-US" sz="2800" dirty="0" smtClean="0">
              <a:latin typeface="Kalpurush" pitchFamily="2" charset="0"/>
              <a:cs typeface="Kalpurush" pitchFamily="2" charset="0"/>
            </a:endParaRPr>
          </a:p>
          <a:p>
            <a:pPr marL="0" indent="0">
              <a:buNone/>
            </a:pPr>
            <a:r>
              <a:rPr lang="en-US" sz="2800" dirty="0" err="1" smtClean="0">
                <a:latin typeface="Kalpurush" pitchFamily="2" charset="0"/>
                <a:cs typeface="Kalpurush" pitchFamily="2" charset="0"/>
              </a:rPr>
              <a:t>মধু</a:t>
            </a:r>
            <a:r>
              <a:rPr lang="en-US" sz="2800" dirty="0" smtClean="0">
                <a:latin typeface="Kalpurush" pitchFamily="2" charset="0"/>
                <a:cs typeface="Kalpurush" pitchFamily="2" charset="0"/>
              </a:rPr>
              <a:t> </a:t>
            </a:r>
            <a:r>
              <a:rPr lang="en-US" sz="2800" dirty="0" err="1" smtClean="0">
                <a:latin typeface="Kalpurush" pitchFamily="2" charset="0"/>
                <a:cs typeface="Kalpurush" pitchFamily="2" charset="0"/>
              </a:rPr>
              <a:t>কবির</a:t>
            </a:r>
            <a:r>
              <a:rPr lang="en-US" sz="2800" dirty="0" smtClean="0">
                <a:latin typeface="Kalpurush" pitchFamily="2" charset="0"/>
                <a:cs typeface="Kalpurush" pitchFamily="2" charset="0"/>
              </a:rPr>
              <a:t> </a:t>
            </a:r>
            <a:r>
              <a:rPr lang="en-US" sz="2800" dirty="0" err="1" smtClean="0">
                <a:latin typeface="Kalpurush" pitchFamily="2" charset="0"/>
                <a:cs typeface="Kalpurush" pitchFamily="2" charset="0"/>
              </a:rPr>
              <a:t>মায়ের</a:t>
            </a:r>
            <a:r>
              <a:rPr lang="en-US" sz="2800" dirty="0" smtClean="0">
                <a:latin typeface="Kalpurush" pitchFamily="2" charset="0"/>
                <a:cs typeface="Kalpurush" pitchFamily="2" charset="0"/>
              </a:rPr>
              <a:t> </a:t>
            </a:r>
            <a:r>
              <a:rPr lang="en-US" sz="2800" dirty="0" err="1" smtClean="0">
                <a:latin typeface="Kalpurush" pitchFamily="2" charset="0"/>
                <a:cs typeface="Kalpurush" pitchFamily="2" charset="0"/>
              </a:rPr>
              <a:t>নাম</a:t>
            </a:r>
            <a:r>
              <a:rPr lang="en-US" sz="2800" dirty="0" smtClean="0">
                <a:latin typeface="Kalpurush" pitchFamily="2" charset="0"/>
                <a:cs typeface="Kalpurush" pitchFamily="2" charset="0"/>
              </a:rPr>
              <a:t> </a:t>
            </a:r>
            <a:r>
              <a:rPr lang="en-US" sz="2800" dirty="0" err="1" smtClean="0">
                <a:latin typeface="Kalpurush" pitchFamily="2" charset="0"/>
                <a:cs typeface="Kalpurush" pitchFamily="2" charset="0"/>
              </a:rPr>
              <a:t>কী</a:t>
            </a:r>
            <a:r>
              <a:rPr lang="en-US" sz="2800" dirty="0" smtClean="0">
                <a:latin typeface="Kalpurush" pitchFamily="2" charset="0"/>
                <a:cs typeface="Kalpurush" pitchFamily="2" charset="0"/>
              </a:rPr>
              <a:t>? </a:t>
            </a:r>
            <a:r>
              <a:rPr lang="bn-IN" sz="2800" dirty="0" smtClean="0">
                <a:latin typeface="Kalpurush" pitchFamily="2" charset="0"/>
                <a:cs typeface="Kalpurush" pitchFamily="2" charset="0"/>
              </a:rPr>
              <a:t>                             </a:t>
            </a:r>
            <a:r>
              <a:rPr lang="en-US" sz="2800" dirty="0" err="1" smtClean="0">
                <a:latin typeface="Kalpurush" pitchFamily="2" charset="0"/>
                <a:cs typeface="Kalpurush" pitchFamily="2" charset="0"/>
              </a:rPr>
              <a:t>জাহ্নবী</a:t>
            </a:r>
            <a:r>
              <a:rPr lang="en-US" sz="2800" dirty="0" smtClean="0">
                <a:latin typeface="Kalpurush" pitchFamily="2" charset="0"/>
                <a:cs typeface="Kalpurush" pitchFamily="2" charset="0"/>
              </a:rPr>
              <a:t> </a:t>
            </a:r>
          </a:p>
          <a:p>
            <a:pPr marL="0" indent="0">
              <a:buNone/>
            </a:pPr>
            <a:r>
              <a:rPr lang="en-US" sz="2800" dirty="0" smtClean="0">
                <a:latin typeface="Kalpurush" pitchFamily="2" charset="0"/>
                <a:cs typeface="Kalpurush" pitchFamily="2" charset="0"/>
              </a:rPr>
              <a:t>‘</a:t>
            </a:r>
            <a:r>
              <a:rPr lang="en-US" sz="2800" dirty="0" err="1" smtClean="0">
                <a:latin typeface="Kalpurush" pitchFamily="2" charset="0"/>
                <a:cs typeface="Kalpurush" pitchFamily="2" charset="0"/>
              </a:rPr>
              <a:t>প্রফুল্ল</a:t>
            </a:r>
            <a:r>
              <a:rPr lang="en-US" sz="2800" dirty="0" smtClean="0">
                <a:latin typeface="Kalpurush" pitchFamily="2" charset="0"/>
                <a:cs typeface="Kalpurush" pitchFamily="2" charset="0"/>
              </a:rPr>
              <a:t> </a:t>
            </a:r>
            <a:r>
              <a:rPr lang="en-US" sz="2800" dirty="0" err="1" smtClean="0">
                <a:latin typeface="Kalpurush" pitchFamily="2" charset="0"/>
                <a:cs typeface="Kalpurush" pitchFamily="2" charset="0"/>
              </a:rPr>
              <a:t>কমলে</a:t>
            </a:r>
            <a:r>
              <a:rPr lang="en-US" sz="2800" dirty="0" smtClean="0">
                <a:latin typeface="Kalpurush" pitchFamily="2" charset="0"/>
                <a:cs typeface="Kalpurush" pitchFamily="2" charset="0"/>
              </a:rPr>
              <a:t> </a:t>
            </a:r>
            <a:r>
              <a:rPr lang="en-US" sz="2800" dirty="0" err="1" smtClean="0">
                <a:latin typeface="Kalpurush" pitchFamily="2" charset="0"/>
                <a:cs typeface="Kalpurush" pitchFamily="2" charset="0"/>
              </a:rPr>
              <a:t>কীটবাস</a:t>
            </a:r>
            <a:r>
              <a:rPr lang="en-US" sz="2800" dirty="0" smtClean="0">
                <a:latin typeface="Kalpurush" pitchFamily="2" charset="0"/>
                <a:cs typeface="Kalpurush" pitchFamily="2" charset="0"/>
              </a:rPr>
              <a:t>’ </a:t>
            </a:r>
            <a:r>
              <a:rPr lang="en-US" sz="2800" dirty="0" err="1" smtClean="0">
                <a:latin typeface="Kalpurush" pitchFamily="2" charset="0"/>
                <a:cs typeface="Kalpurush" pitchFamily="2" charset="0"/>
              </a:rPr>
              <a:t>কীট</a:t>
            </a:r>
            <a:r>
              <a:rPr lang="en-US" sz="2800" dirty="0" smtClean="0">
                <a:latin typeface="Kalpurush" pitchFamily="2" charset="0"/>
                <a:cs typeface="Kalpurush" pitchFamily="2" charset="0"/>
              </a:rPr>
              <a:t> </a:t>
            </a:r>
            <a:r>
              <a:rPr lang="en-US" sz="2800" dirty="0" err="1" smtClean="0">
                <a:latin typeface="Kalpurush" pitchFamily="2" charset="0"/>
                <a:cs typeface="Kalpurush" pitchFamily="2" charset="0"/>
              </a:rPr>
              <a:t>কে</a:t>
            </a:r>
            <a:r>
              <a:rPr lang="en-US" sz="2800" dirty="0" smtClean="0">
                <a:latin typeface="Kalpurush" pitchFamily="2" charset="0"/>
                <a:cs typeface="Kalpurush" pitchFamily="2" charset="0"/>
              </a:rPr>
              <a:t>? </a:t>
            </a:r>
            <a:r>
              <a:rPr lang="bn-IN" sz="2800" dirty="0" smtClean="0">
                <a:latin typeface="Kalpurush" pitchFamily="2" charset="0"/>
                <a:cs typeface="Kalpurush" pitchFamily="2" charset="0"/>
              </a:rPr>
              <a:t>                      বিভীষণ</a:t>
            </a:r>
            <a:endParaRPr lang="en-US" sz="2800" dirty="0" smtClean="0">
              <a:latin typeface="Kalpurush" pitchFamily="2" charset="0"/>
              <a:cs typeface="Kalpurush" pitchFamily="2" charset="0"/>
            </a:endParaRPr>
          </a:p>
          <a:p>
            <a:pPr marL="0" indent="0">
              <a:buNone/>
            </a:pPr>
            <a:r>
              <a:rPr lang="en-US" sz="2800" dirty="0" smtClean="0">
                <a:latin typeface="Kalpurush" pitchFamily="2" charset="0"/>
                <a:cs typeface="Kalpurush" pitchFamily="2" charset="0"/>
              </a:rPr>
              <a:t>‘</a:t>
            </a:r>
            <a:r>
              <a:rPr lang="en-US" sz="2800" dirty="0" err="1" smtClean="0">
                <a:latin typeface="Kalpurush" pitchFamily="2" charset="0"/>
                <a:cs typeface="Kalpurush" pitchFamily="2" charset="0"/>
              </a:rPr>
              <a:t>নির্গুণ</a:t>
            </a:r>
            <a:r>
              <a:rPr lang="en-US" sz="2800" dirty="0" smtClean="0">
                <a:latin typeface="Kalpurush" pitchFamily="2" charset="0"/>
                <a:cs typeface="Kalpurush" pitchFamily="2" charset="0"/>
              </a:rPr>
              <a:t> </a:t>
            </a:r>
            <a:r>
              <a:rPr lang="en-US" sz="2800" dirty="0" err="1" smtClean="0">
                <a:latin typeface="Kalpurush" pitchFamily="2" charset="0"/>
                <a:cs typeface="Kalpurush" pitchFamily="2" charset="0"/>
              </a:rPr>
              <a:t>স্বজন</a:t>
            </a:r>
            <a:r>
              <a:rPr lang="en-US" sz="2800" dirty="0" smtClean="0">
                <a:latin typeface="Kalpurush" pitchFamily="2" charset="0"/>
                <a:cs typeface="Kalpurush" pitchFamily="2" charset="0"/>
              </a:rPr>
              <a:t> </a:t>
            </a:r>
            <a:r>
              <a:rPr lang="en-US" sz="2800" dirty="0" err="1" smtClean="0">
                <a:latin typeface="Kalpurush" pitchFamily="2" charset="0"/>
                <a:cs typeface="Kalpurush" pitchFamily="2" charset="0"/>
              </a:rPr>
              <a:t>শ্রেয়</a:t>
            </a:r>
            <a:r>
              <a:rPr lang="en-US" sz="2800" dirty="0" smtClean="0">
                <a:latin typeface="Kalpurush" pitchFamily="2" charset="0"/>
                <a:cs typeface="Kalpurush" pitchFamily="2" charset="0"/>
              </a:rPr>
              <a:t>’ </a:t>
            </a:r>
            <a:r>
              <a:rPr lang="en-US" sz="2800" dirty="0" err="1" smtClean="0">
                <a:latin typeface="Kalpurush" pitchFamily="2" charset="0"/>
                <a:cs typeface="Kalpurush" pitchFamily="2" charset="0"/>
              </a:rPr>
              <a:t>সংলাপটি</a:t>
            </a:r>
            <a:r>
              <a:rPr lang="en-US" sz="2800" dirty="0" smtClean="0">
                <a:latin typeface="Kalpurush" pitchFamily="2" charset="0"/>
                <a:cs typeface="Kalpurush" pitchFamily="2" charset="0"/>
              </a:rPr>
              <a:t> </a:t>
            </a:r>
            <a:r>
              <a:rPr lang="en-US" sz="2800" dirty="0" err="1" smtClean="0">
                <a:latin typeface="Kalpurush" pitchFamily="2" charset="0"/>
                <a:cs typeface="Kalpurush" pitchFamily="2" charset="0"/>
              </a:rPr>
              <a:t>কার</a:t>
            </a:r>
            <a:r>
              <a:rPr lang="en-US" sz="2800" dirty="0" smtClean="0">
                <a:latin typeface="Kalpurush" pitchFamily="2" charset="0"/>
                <a:cs typeface="Kalpurush" pitchFamily="2" charset="0"/>
              </a:rPr>
              <a:t>? </a:t>
            </a:r>
            <a:r>
              <a:rPr lang="bn-IN" sz="2800" dirty="0" smtClean="0">
                <a:latin typeface="Kalpurush" pitchFamily="2" charset="0"/>
                <a:cs typeface="Kalpurush" pitchFamily="2" charset="0"/>
              </a:rPr>
              <a:t>                     </a:t>
            </a:r>
            <a:r>
              <a:rPr lang="en-US" sz="2800" dirty="0" err="1" smtClean="0">
                <a:latin typeface="Kalpurush" pitchFamily="2" charset="0"/>
                <a:cs typeface="Kalpurush" pitchFamily="2" charset="0"/>
              </a:rPr>
              <a:t>মেঘনাদ</a:t>
            </a:r>
            <a:r>
              <a:rPr lang="en-US" sz="2800" dirty="0" smtClean="0">
                <a:latin typeface="Kalpurush" pitchFamily="2" charset="0"/>
                <a:cs typeface="Kalpurush" pitchFamily="2" charset="0"/>
              </a:rPr>
              <a:t> </a:t>
            </a:r>
          </a:p>
          <a:p>
            <a:pPr marL="0" indent="0">
              <a:buNone/>
            </a:pPr>
            <a:r>
              <a:rPr lang="en-US" sz="2800" dirty="0" smtClean="0">
                <a:latin typeface="Kalpurush" pitchFamily="2" charset="0"/>
                <a:cs typeface="Kalpurush" pitchFamily="2" charset="0"/>
              </a:rPr>
              <a:t>‘</a:t>
            </a:r>
            <a:r>
              <a:rPr lang="en-US" sz="2800" dirty="0" err="1" smtClean="0">
                <a:latin typeface="Kalpurush" pitchFamily="2" charset="0"/>
                <a:cs typeface="Kalpurush" pitchFamily="2" charset="0"/>
              </a:rPr>
              <a:t>মলিন</a:t>
            </a:r>
            <a:r>
              <a:rPr lang="en-US" sz="2800" dirty="0" smtClean="0">
                <a:latin typeface="Kalpurush" pitchFamily="2" charset="0"/>
                <a:cs typeface="Kalpurush" pitchFamily="2" charset="0"/>
              </a:rPr>
              <a:t> </a:t>
            </a:r>
            <a:r>
              <a:rPr lang="en-US" sz="2800" dirty="0" err="1" smtClean="0">
                <a:latin typeface="Kalpurush" pitchFamily="2" charset="0"/>
                <a:cs typeface="Kalpurush" pitchFamily="2" charset="0"/>
              </a:rPr>
              <a:t>বদন</a:t>
            </a:r>
            <a:r>
              <a:rPr lang="en-US" sz="2800" dirty="0" smtClean="0">
                <a:latin typeface="Kalpurush" pitchFamily="2" charset="0"/>
                <a:cs typeface="Kalpurush" pitchFamily="2" charset="0"/>
              </a:rPr>
              <a:t> </a:t>
            </a:r>
            <a:r>
              <a:rPr lang="en-US" sz="2800" dirty="0" err="1" smtClean="0">
                <a:latin typeface="Kalpurush" pitchFamily="2" charset="0"/>
                <a:cs typeface="Kalpurush" pitchFamily="2" charset="0"/>
              </a:rPr>
              <a:t>লাজে</a:t>
            </a:r>
            <a:r>
              <a:rPr lang="en-US" sz="2800" dirty="0" smtClean="0">
                <a:latin typeface="Kalpurush" pitchFamily="2" charset="0"/>
                <a:cs typeface="Kalpurush" pitchFamily="2" charset="0"/>
              </a:rPr>
              <a:t> </a:t>
            </a:r>
            <a:r>
              <a:rPr lang="en-US" sz="2800" dirty="0" err="1" smtClean="0">
                <a:latin typeface="Kalpurush" pitchFamily="2" charset="0"/>
                <a:cs typeface="Kalpurush" pitchFamily="2" charset="0"/>
              </a:rPr>
              <a:t>উত্তরিলা</a:t>
            </a:r>
            <a:r>
              <a:rPr lang="en-US" sz="2800" dirty="0" smtClean="0">
                <a:latin typeface="Kalpurush" pitchFamily="2" charset="0"/>
                <a:cs typeface="Kalpurush" pitchFamily="2" charset="0"/>
              </a:rPr>
              <a:t> </a:t>
            </a:r>
            <a:r>
              <a:rPr lang="en-US" sz="2800" dirty="0" err="1" smtClean="0">
                <a:latin typeface="Kalpurush" pitchFamily="2" charset="0"/>
                <a:cs typeface="Kalpurush" pitchFamily="2" charset="0"/>
              </a:rPr>
              <a:t>রথী</a:t>
            </a:r>
            <a:r>
              <a:rPr lang="en-US" sz="2800" dirty="0" smtClean="0">
                <a:latin typeface="Kalpurush" pitchFamily="2" charset="0"/>
                <a:cs typeface="Kalpurush" pitchFamily="2" charset="0"/>
              </a:rPr>
              <a:t>’</a:t>
            </a:r>
            <a:r>
              <a:rPr lang="bn-IN" sz="2800" dirty="0" smtClean="0">
                <a:latin typeface="Kalpurush" pitchFamily="2" charset="0"/>
                <a:cs typeface="Kalpurush" pitchFamily="2" charset="0"/>
              </a:rPr>
              <a:t> </a:t>
            </a:r>
            <a:r>
              <a:rPr lang="en-US" sz="2800" dirty="0" err="1" smtClean="0">
                <a:latin typeface="Kalpurush" pitchFamily="2" charset="0"/>
                <a:cs typeface="Kalpurush" pitchFamily="2" charset="0"/>
              </a:rPr>
              <a:t>রথী</a:t>
            </a:r>
            <a:r>
              <a:rPr lang="en-US" sz="2800" dirty="0" smtClean="0">
                <a:latin typeface="Kalpurush" pitchFamily="2" charset="0"/>
                <a:cs typeface="Kalpurush" pitchFamily="2" charset="0"/>
              </a:rPr>
              <a:t> </a:t>
            </a:r>
            <a:r>
              <a:rPr lang="en-US" sz="2800" dirty="0" err="1" smtClean="0">
                <a:latin typeface="Kalpurush" pitchFamily="2" charset="0"/>
                <a:cs typeface="Kalpurush" pitchFamily="2" charset="0"/>
              </a:rPr>
              <a:t>কে</a:t>
            </a:r>
            <a:r>
              <a:rPr lang="en-US" sz="2800" dirty="0" smtClean="0">
                <a:latin typeface="Kalpurush" pitchFamily="2" charset="0"/>
                <a:cs typeface="Kalpurush" pitchFamily="2" charset="0"/>
              </a:rPr>
              <a:t>? </a:t>
            </a:r>
            <a:r>
              <a:rPr lang="bn-IN" sz="2800" dirty="0" smtClean="0">
                <a:latin typeface="Kalpurush" pitchFamily="2" charset="0"/>
                <a:cs typeface="Kalpurush" pitchFamily="2" charset="0"/>
              </a:rPr>
              <a:t>             </a:t>
            </a:r>
            <a:r>
              <a:rPr lang="en-US" sz="2800" dirty="0" err="1" smtClean="0">
                <a:latin typeface="Kalpurush" pitchFamily="2" charset="0"/>
                <a:cs typeface="Kalpurush" pitchFamily="2" charset="0"/>
              </a:rPr>
              <a:t>বিভীষণ</a:t>
            </a:r>
            <a:endParaRPr lang="en-US" sz="2800" dirty="0" smtClean="0">
              <a:latin typeface="Kalpurush" pitchFamily="2" charset="0"/>
              <a:cs typeface="Kalpurush" pitchFamily="2" charset="0"/>
            </a:endParaRPr>
          </a:p>
          <a:p>
            <a:pPr marL="0" indent="0">
              <a:buNone/>
            </a:pPr>
            <a:r>
              <a:rPr lang="en-US" sz="2800" dirty="0" err="1" smtClean="0">
                <a:latin typeface="Kalpurush" pitchFamily="2" charset="0"/>
                <a:cs typeface="Kalpurush" pitchFamily="2" charset="0"/>
              </a:rPr>
              <a:t>জীমুতেন্দ্র</a:t>
            </a:r>
            <a:r>
              <a:rPr lang="en-US" sz="2800" dirty="0" smtClean="0">
                <a:latin typeface="Kalpurush" pitchFamily="2" charset="0"/>
                <a:cs typeface="Kalpurush" pitchFamily="2" charset="0"/>
              </a:rPr>
              <a:t>’ </a:t>
            </a:r>
            <a:r>
              <a:rPr lang="en-US" sz="2800" dirty="0" err="1" smtClean="0">
                <a:latin typeface="Kalpurush" pitchFamily="2" charset="0"/>
                <a:cs typeface="Kalpurush" pitchFamily="2" charset="0"/>
              </a:rPr>
              <a:t>কী</a:t>
            </a:r>
            <a:r>
              <a:rPr lang="en-US" sz="2800" dirty="0" smtClean="0">
                <a:latin typeface="Kalpurush" pitchFamily="2" charset="0"/>
                <a:cs typeface="Kalpurush" pitchFamily="2" charset="0"/>
              </a:rPr>
              <a:t>? </a:t>
            </a:r>
            <a:r>
              <a:rPr lang="bn-IN" sz="2800" dirty="0" smtClean="0">
                <a:latin typeface="Kalpurush" pitchFamily="2" charset="0"/>
                <a:cs typeface="Kalpurush" pitchFamily="2" charset="0"/>
              </a:rPr>
              <a:t>                                   </a:t>
            </a:r>
            <a:r>
              <a:rPr lang="en-US" sz="2800" dirty="0" err="1" smtClean="0">
                <a:latin typeface="Kalpurush" pitchFamily="2" charset="0"/>
                <a:cs typeface="Kalpurush" pitchFamily="2" charset="0"/>
              </a:rPr>
              <a:t>মেঘের</a:t>
            </a:r>
            <a:r>
              <a:rPr lang="en-US" sz="2800" dirty="0" smtClean="0">
                <a:latin typeface="Kalpurush" pitchFamily="2" charset="0"/>
                <a:cs typeface="Kalpurush" pitchFamily="2" charset="0"/>
              </a:rPr>
              <a:t> </a:t>
            </a:r>
            <a:r>
              <a:rPr lang="en-US" sz="2800" dirty="0" err="1" smtClean="0">
                <a:latin typeface="Kalpurush" pitchFamily="2" charset="0"/>
                <a:cs typeface="Kalpurush" pitchFamily="2" charset="0"/>
              </a:rPr>
              <a:t>গর্জন</a:t>
            </a:r>
            <a:r>
              <a:rPr lang="en-US" sz="2800" dirty="0" smtClean="0">
                <a:latin typeface="Kalpurush" pitchFamily="2" charset="0"/>
                <a:cs typeface="Kalpurush" pitchFamily="2" charset="0"/>
              </a:rPr>
              <a:t> </a:t>
            </a:r>
          </a:p>
          <a:p>
            <a:pPr marL="0" indent="0">
              <a:buNone/>
            </a:pPr>
            <a:r>
              <a:rPr lang="en-US" sz="2800" dirty="0" err="1" smtClean="0">
                <a:latin typeface="Kalpurush" pitchFamily="2" charset="0"/>
                <a:cs typeface="Kalpurush" pitchFamily="2" charset="0"/>
              </a:rPr>
              <a:t>বিভীষণের</a:t>
            </a:r>
            <a:r>
              <a:rPr lang="en-US" sz="2800" dirty="0" smtClean="0">
                <a:latin typeface="Kalpurush" pitchFamily="2" charset="0"/>
                <a:cs typeface="Kalpurush" pitchFamily="2" charset="0"/>
              </a:rPr>
              <a:t> </a:t>
            </a:r>
            <a:r>
              <a:rPr lang="en-US" sz="2800" dirty="0" err="1" smtClean="0">
                <a:latin typeface="Kalpurush" pitchFamily="2" charset="0"/>
                <a:cs typeface="Kalpurush" pitchFamily="2" charset="0"/>
              </a:rPr>
              <a:t>মাতার</a:t>
            </a:r>
            <a:r>
              <a:rPr lang="en-US" sz="2800" dirty="0" smtClean="0">
                <a:latin typeface="Kalpurush" pitchFamily="2" charset="0"/>
                <a:cs typeface="Kalpurush" pitchFamily="2" charset="0"/>
              </a:rPr>
              <a:t> </a:t>
            </a:r>
            <a:r>
              <a:rPr lang="en-US" sz="2800" dirty="0" err="1" smtClean="0">
                <a:latin typeface="Kalpurush" pitchFamily="2" charset="0"/>
                <a:cs typeface="Kalpurush" pitchFamily="2" charset="0"/>
              </a:rPr>
              <a:t>নাম</a:t>
            </a:r>
            <a:r>
              <a:rPr lang="en-US" sz="2800" dirty="0" smtClean="0">
                <a:latin typeface="Kalpurush" pitchFamily="2" charset="0"/>
                <a:cs typeface="Kalpurush" pitchFamily="2" charset="0"/>
              </a:rPr>
              <a:t> </a:t>
            </a:r>
            <a:r>
              <a:rPr lang="en-US" sz="2800" dirty="0" err="1" smtClean="0">
                <a:latin typeface="Kalpurush" pitchFamily="2" charset="0"/>
                <a:cs typeface="Kalpurush" pitchFamily="2" charset="0"/>
              </a:rPr>
              <a:t>কী</a:t>
            </a:r>
            <a:r>
              <a:rPr lang="en-US" sz="2800" dirty="0" smtClean="0">
                <a:latin typeface="Kalpurush" pitchFamily="2" charset="0"/>
                <a:cs typeface="Kalpurush" pitchFamily="2" charset="0"/>
              </a:rPr>
              <a:t>? </a:t>
            </a:r>
            <a:r>
              <a:rPr lang="bn-IN" sz="2800" dirty="0" smtClean="0">
                <a:latin typeface="Kalpurush" pitchFamily="2" charset="0"/>
                <a:cs typeface="Kalpurush" pitchFamily="2" charset="0"/>
              </a:rPr>
              <a:t>                        </a:t>
            </a:r>
            <a:r>
              <a:rPr lang="en-US" sz="2800" dirty="0" err="1" smtClean="0">
                <a:latin typeface="Kalpurush" pitchFamily="2" charset="0"/>
                <a:cs typeface="Kalpurush" pitchFamily="2" charset="0"/>
              </a:rPr>
              <a:t>নিকষা</a:t>
            </a:r>
            <a:r>
              <a:rPr lang="en-US" sz="2800" dirty="0" smtClean="0">
                <a:latin typeface="Kalpurush" pitchFamily="2" charset="0"/>
                <a:cs typeface="Kalpurush" pitchFamily="2" charset="0"/>
              </a:rPr>
              <a:t> </a:t>
            </a:r>
            <a:r>
              <a:rPr lang="en-US" sz="2800" dirty="0" err="1" smtClean="0">
                <a:latin typeface="Kalpurush" pitchFamily="2" charset="0"/>
                <a:cs typeface="Kalpurush" pitchFamily="2" charset="0"/>
              </a:rPr>
              <a:t>সতী</a:t>
            </a:r>
            <a:r>
              <a:rPr lang="en-US" sz="2800" dirty="0" smtClean="0">
                <a:latin typeface="Kalpurush" pitchFamily="2" charset="0"/>
                <a:cs typeface="Kalpurush" pitchFamily="2" charset="0"/>
              </a:rPr>
              <a:t> </a:t>
            </a:r>
          </a:p>
          <a:p>
            <a:pPr marL="0" indent="0">
              <a:buNone/>
            </a:pPr>
            <a:r>
              <a:rPr lang="en-US" sz="2800" dirty="0" err="1" smtClean="0">
                <a:latin typeface="Kalpurush" pitchFamily="2" charset="0"/>
                <a:cs typeface="Kalpurush" pitchFamily="2" charset="0"/>
              </a:rPr>
              <a:t>মধু</a:t>
            </a:r>
            <a:r>
              <a:rPr lang="en-US" sz="2800" dirty="0" smtClean="0">
                <a:latin typeface="Kalpurush" pitchFamily="2" charset="0"/>
                <a:cs typeface="Kalpurush" pitchFamily="2" charset="0"/>
              </a:rPr>
              <a:t> </a:t>
            </a:r>
            <a:r>
              <a:rPr lang="en-US" sz="2800" dirty="0" err="1" smtClean="0">
                <a:latin typeface="Kalpurush" pitchFamily="2" charset="0"/>
                <a:cs typeface="Kalpurush" pitchFamily="2" charset="0"/>
              </a:rPr>
              <a:t>কবি</a:t>
            </a:r>
            <a:r>
              <a:rPr lang="en-US" sz="2800" dirty="0" smtClean="0">
                <a:latin typeface="Kalpurush" pitchFamily="2" charset="0"/>
                <a:cs typeface="Kalpurush" pitchFamily="2" charset="0"/>
              </a:rPr>
              <a:t> </a:t>
            </a:r>
            <a:r>
              <a:rPr lang="en-US" sz="2800" dirty="0" err="1" smtClean="0">
                <a:latin typeface="Kalpurush" pitchFamily="2" charset="0"/>
                <a:cs typeface="Kalpurush" pitchFamily="2" charset="0"/>
              </a:rPr>
              <a:t>কত</a:t>
            </a:r>
            <a:r>
              <a:rPr lang="en-US" sz="2800" dirty="0" smtClean="0">
                <a:latin typeface="Kalpurush" pitchFamily="2" charset="0"/>
                <a:cs typeface="Kalpurush" pitchFamily="2" charset="0"/>
              </a:rPr>
              <a:t> </a:t>
            </a:r>
            <a:r>
              <a:rPr lang="en-US" sz="2800" dirty="0" err="1" smtClean="0">
                <a:latin typeface="Kalpurush" pitchFamily="2" charset="0"/>
                <a:cs typeface="Kalpurush" pitchFamily="2" charset="0"/>
              </a:rPr>
              <a:t>সনে</a:t>
            </a:r>
            <a:r>
              <a:rPr lang="en-US" sz="2800" dirty="0" smtClean="0">
                <a:latin typeface="Kalpurush" pitchFamily="2" charset="0"/>
                <a:cs typeface="Kalpurush" pitchFamily="2" charset="0"/>
              </a:rPr>
              <a:t> </a:t>
            </a:r>
            <a:r>
              <a:rPr lang="en-US" sz="2800" dirty="0" err="1" smtClean="0">
                <a:latin typeface="Kalpurush" pitchFamily="2" charset="0"/>
                <a:cs typeface="Kalpurush" pitchFamily="2" charset="0"/>
              </a:rPr>
              <a:t>ধর্মান্তরিত</a:t>
            </a:r>
            <a:r>
              <a:rPr lang="en-US" sz="2800" dirty="0" smtClean="0">
                <a:latin typeface="Kalpurush" pitchFamily="2" charset="0"/>
                <a:cs typeface="Kalpurush" pitchFamily="2" charset="0"/>
              </a:rPr>
              <a:t> </a:t>
            </a:r>
            <a:r>
              <a:rPr lang="en-US" sz="2800" dirty="0" err="1" smtClean="0">
                <a:latin typeface="Kalpurush" pitchFamily="2" charset="0"/>
                <a:cs typeface="Kalpurush" pitchFamily="2" charset="0"/>
              </a:rPr>
              <a:t>হন</a:t>
            </a:r>
            <a:r>
              <a:rPr lang="en-US" sz="2800" dirty="0" smtClean="0">
                <a:latin typeface="Kalpurush" pitchFamily="2" charset="0"/>
                <a:cs typeface="Kalpurush" pitchFamily="2" charset="0"/>
              </a:rPr>
              <a:t>? </a:t>
            </a:r>
            <a:r>
              <a:rPr lang="bn-IN" sz="2800" dirty="0" smtClean="0">
                <a:latin typeface="Kalpurush" pitchFamily="2" charset="0"/>
                <a:cs typeface="Kalpurush" pitchFamily="2" charset="0"/>
              </a:rPr>
              <a:t>                 </a:t>
            </a:r>
            <a:r>
              <a:rPr lang="en-US" sz="2800" dirty="0" smtClean="0">
                <a:latin typeface="Kalpurush" pitchFamily="2" charset="0"/>
                <a:cs typeface="Kalpurush" pitchFamily="2" charset="0"/>
              </a:rPr>
              <a:t>১৮৪৩ </a:t>
            </a:r>
            <a:r>
              <a:rPr lang="en-US" sz="2800" dirty="0" err="1" smtClean="0">
                <a:latin typeface="Kalpurush" pitchFamily="2" charset="0"/>
                <a:cs typeface="Kalpurush" pitchFamily="2" charset="0"/>
              </a:rPr>
              <a:t>সনে</a:t>
            </a:r>
            <a:endParaRPr lang="en-US" sz="2800" dirty="0" smtClean="0">
              <a:latin typeface="Kalpurush" pitchFamily="2" charset="0"/>
              <a:cs typeface="Kalpurush" pitchFamily="2" charset="0"/>
            </a:endParaRPr>
          </a:p>
          <a:p>
            <a:pPr marL="0" indent="0">
              <a:buNone/>
            </a:pPr>
            <a:r>
              <a:rPr lang="en-US" sz="2800" dirty="0" err="1" smtClean="0">
                <a:latin typeface="Kalpurush" pitchFamily="2" charset="0"/>
                <a:cs typeface="Kalpurush" pitchFamily="2" charset="0"/>
              </a:rPr>
              <a:t>রাবণ</a:t>
            </a:r>
            <a:r>
              <a:rPr lang="en-US" sz="2800" dirty="0" smtClean="0">
                <a:latin typeface="Kalpurush" pitchFamily="2" charset="0"/>
                <a:cs typeface="Kalpurush" pitchFamily="2" charset="0"/>
              </a:rPr>
              <a:t> </a:t>
            </a:r>
            <a:r>
              <a:rPr lang="en-US" sz="2800" dirty="0" err="1" smtClean="0">
                <a:latin typeface="Kalpurush" pitchFamily="2" charset="0"/>
                <a:cs typeface="Kalpurush" pitchFamily="2" charset="0"/>
              </a:rPr>
              <a:t>রাজার</a:t>
            </a:r>
            <a:r>
              <a:rPr lang="en-US" sz="2800" dirty="0" smtClean="0">
                <a:latin typeface="Kalpurush" pitchFamily="2" charset="0"/>
                <a:cs typeface="Kalpurush" pitchFamily="2" charset="0"/>
              </a:rPr>
              <a:t> </a:t>
            </a:r>
            <a:r>
              <a:rPr lang="en-US" sz="2800" dirty="0" err="1" smtClean="0">
                <a:latin typeface="Kalpurush" pitchFamily="2" charset="0"/>
                <a:cs typeface="Kalpurush" pitchFamily="2" charset="0"/>
              </a:rPr>
              <a:t>মধ্যম</a:t>
            </a:r>
            <a:r>
              <a:rPr lang="en-US" sz="2800" dirty="0" smtClean="0">
                <a:latin typeface="Kalpurush" pitchFamily="2" charset="0"/>
                <a:cs typeface="Kalpurush" pitchFamily="2" charset="0"/>
              </a:rPr>
              <a:t> </a:t>
            </a:r>
            <a:r>
              <a:rPr lang="en-US" sz="2800" dirty="0" err="1" smtClean="0">
                <a:latin typeface="Kalpurush" pitchFamily="2" charset="0"/>
                <a:cs typeface="Kalpurush" pitchFamily="2" charset="0"/>
              </a:rPr>
              <a:t>সহোদর</a:t>
            </a:r>
            <a:r>
              <a:rPr lang="en-US" sz="2800" dirty="0" smtClean="0">
                <a:latin typeface="Kalpurush" pitchFamily="2" charset="0"/>
                <a:cs typeface="Kalpurush" pitchFamily="2" charset="0"/>
              </a:rPr>
              <a:t> </a:t>
            </a:r>
            <a:r>
              <a:rPr lang="en-US" sz="2800" dirty="0" err="1" smtClean="0">
                <a:latin typeface="Kalpurush" pitchFamily="2" charset="0"/>
                <a:cs typeface="Kalpurush" pitchFamily="2" charset="0"/>
              </a:rPr>
              <a:t>কে</a:t>
            </a:r>
            <a:r>
              <a:rPr lang="en-US" sz="2800" dirty="0" smtClean="0">
                <a:latin typeface="Kalpurush" pitchFamily="2" charset="0"/>
                <a:cs typeface="Kalpurush" pitchFamily="2" charset="0"/>
              </a:rPr>
              <a:t>? </a:t>
            </a:r>
            <a:r>
              <a:rPr lang="bn-IN" sz="2800" dirty="0" smtClean="0">
                <a:latin typeface="Kalpurush" pitchFamily="2" charset="0"/>
                <a:cs typeface="Kalpurush" pitchFamily="2" charset="0"/>
              </a:rPr>
              <a:t>                      </a:t>
            </a:r>
            <a:r>
              <a:rPr lang="en-US" sz="2800" dirty="0" err="1" smtClean="0">
                <a:latin typeface="Kalpurush" pitchFamily="2" charset="0"/>
                <a:cs typeface="Kalpurush" pitchFamily="2" charset="0"/>
              </a:rPr>
              <a:t>কুম্ভকর্ণ</a:t>
            </a:r>
            <a:r>
              <a:rPr lang="en-US" sz="2800" dirty="0" smtClean="0">
                <a:latin typeface="Kalpurush" pitchFamily="2" charset="0"/>
                <a:cs typeface="Kalpurush" pitchFamily="2" charset="0"/>
              </a:rPr>
              <a:t> </a:t>
            </a:r>
          </a:p>
          <a:p>
            <a:pPr marL="0" indent="0">
              <a:buNone/>
            </a:pPr>
            <a:r>
              <a:rPr lang="en-US" sz="2800" dirty="0" err="1" smtClean="0">
                <a:latin typeface="Kalpurush" pitchFamily="2" charset="0"/>
                <a:cs typeface="Kalpurush" pitchFamily="2" charset="0"/>
              </a:rPr>
              <a:t>কবিতার</a:t>
            </a:r>
            <a:r>
              <a:rPr lang="en-US" sz="2800" dirty="0" smtClean="0">
                <a:latin typeface="Kalpurush" pitchFamily="2" charset="0"/>
                <a:cs typeface="Kalpurush" pitchFamily="2" charset="0"/>
              </a:rPr>
              <a:t> </a:t>
            </a:r>
            <a:r>
              <a:rPr lang="en-US" sz="2800" dirty="0" err="1" smtClean="0">
                <a:latin typeface="Kalpurush" pitchFamily="2" charset="0"/>
                <a:cs typeface="Kalpurush" pitchFamily="2" charset="0"/>
              </a:rPr>
              <a:t>ছন্দ</a:t>
            </a:r>
            <a:r>
              <a:rPr lang="en-US" sz="2800" dirty="0" smtClean="0">
                <a:latin typeface="Kalpurush" pitchFamily="2" charset="0"/>
                <a:cs typeface="Kalpurush" pitchFamily="2" charset="0"/>
              </a:rPr>
              <a:t> </a:t>
            </a:r>
            <a:r>
              <a:rPr lang="en-US" sz="2800" dirty="0" err="1" smtClean="0">
                <a:latin typeface="Kalpurush" pitchFamily="2" charset="0"/>
                <a:cs typeface="Kalpurush" pitchFamily="2" charset="0"/>
              </a:rPr>
              <a:t>কী</a:t>
            </a:r>
            <a:r>
              <a:rPr lang="en-US" sz="2800" dirty="0" smtClean="0">
                <a:latin typeface="Kalpurush" pitchFamily="2" charset="0"/>
                <a:cs typeface="Kalpurush" pitchFamily="2" charset="0"/>
              </a:rPr>
              <a:t> </a:t>
            </a:r>
            <a:r>
              <a:rPr lang="en-US" sz="2800" dirty="0" err="1" smtClean="0">
                <a:latin typeface="Kalpurush" pitchFamily="2" charset="0"/>
                <a:cs typeface="Kalpurush" pitchFamily="2" charset="0"/>
              </a:rPr>
              <a:t>ছন্দ</a:t>
            </a:r>
            <a:r>
              <a:rPr lang="en-US" sz="2800" dirty="0" smtClean="0">
                <a:latin typeface="Kalpurush" pitchFamily="2" charset="0"/>
                <a:cs typeface="Kalpurush" pitchFamily="2" charset="0"/>
              </a:rPr>
              <a:t>? </a:t>
            </a:r>
            <a:r>
              <a:rPr lang="bn-IN" sz="2800" dirty="0" smtClean="0">
                <a:latin typeface="Kalpurush" pitchFamily="2" charset="0"/>
                <a:cs typeface="Kalpurush" pitchFamily="2" charset="0"/>
              </a:rPr>
              <a:t>                             অ</a:t>
            </a:r>
            <a:r>
              <a:rPr lang="en-US" sz="2800" dirty="0" err="1" smtClean="0">
                <a:latin typeface="Kalpurush" pitchFamily="2" charset="0"/>
                <a:cs typeface="Kalpurush" pitchFamily="2" charset="0"/>
              </a:rPr>
              <a:t>মিত্রাক্ষর</a:t>
            </a:r>
            <a:r>
              <a:rPr lang="en-US" sz="2800" dirty="0" smtClean="0">
                <a:latin typeface="Kalpurush" pitchFamily="2" charset="0"/>
                <a:cs typeface="Kalpurush" pitchFamily="2" charset="0"/>
              </a:rPr>
              <a:t> </a:t>
            </a:r>
          </a:p>
          <a:p>
            <a:pPr marL="0" indent="0">
              <a:buNone/>
            </a:pPr>
            <a:r>
              <a:rPr lang="en-US" sz="2800" dirty="0" err="1" smtClean="0">
                <a:latin typeface="Kalpurush" pitchFamily="2" charset="0"/>
                <a:cs typeface="Kalpurush" pitchFamily="2" charset="0"/>
              </a:rPr>
              <a:t>কাকে</a:t>
            </a:r>
            <a:r>
              <a:rPr lang="en-US" sz="2800" dirty="0" smtClean="0">
                <a:latin typeface="Kalpurush" pitchFamily="2" charset="0"/>
                <a:cs typeface="Kalpurush" pitchFamily="2" charset="0"/>
              </a:rPr>
              <a:t> </a:t>
            </a:r>
            <a:r>
              <a:rPr lang="en-US" sz="2800" dirty="0" err="1" smtClean="0">
                <a:latin typeface="Kalpurush" pitchFamily="2" charset="0"/>
                <a:cs typeface="Kalpurush" pitchFamily="2" charset="0"/>
              </a:rPr>
              <a:t>চণ্ডাল</a:t>
            </a:r>
            <a:r>
              <a:rPr lang="en-US" sz="2800" dirty="0" smtClean="0">
                <a:latin typeface="Kalpurush" pitchFamily="2" charset="0"/>
                <a:cs typeface="Kalpurush" pitchFamily="2" charset="0"/>
              </a:rPr>
              <a:t> </a:t>
            </a:r>
            <a:r>
              <a:rPr lang="en-US" sz="2800" dirty="0" err="1" smtClean="0">
                <a:latin typeface="Kalpurush" pitchFamily="2" charset="0"/>
                <a:cs typeface="Kalpurush" pitchFamily="2" charset="0"/>
              </a:rPr>
              <a:t>বলা</a:t>
            </a:r>
            <a:r>
              <a:rPr lang="en-US" sz="2800" dirty="0" smtClean="0">
                <a:latin typeface="Kalpurush" pitchFamily="2" charset="0"/>
                <a:cs typeface="Kalpurush" pitchFamily="2" charset="0"/>
              </a:rPr>
              <a:t> </a:t>
            </a:r>
            <a:r>
              <a:rPr lang="en-US" sz="2800" dirty="0" err="1" smtClean="0">
                <a:latin typeface="Kalpurush" pitchFamily="2" charset="0"/>
                <a:cs typeface="Kalpurush" pitchFamily="2" charset="0"/>
              </a:rPr>
              <a:t>হয়েছে</a:t>
            </a:r>
            <a:r>
              <a:rPr lang="en-US" sz="2800" dirty="0" smtClean="0">
                <a:latin typeface="Kalpurush" pitchFamily="2" charset="0"/>
                <a:cs typeface="Kalpurush" pitchFamily="2" charset="0"/>
              </a:rPr>
              <a:t>? </a:t>
            </a:r>
            <a:r>
              <a:rPr lang="bn-IN" sz="2800" dirty="0" smtClean="0">
                <a:latin typeface="Kalpurush" pitchFamily="2" charset="0"/>
                <a:cs typeface="Kalpurush" pitchFamily="2" charset="0"/>
              </a:rPr>
              <a:t>                               </a:t>
            </a:r>
            <a:r>
              <a:rPr lang="en-US" sz="2800" dirty="0" err="1" smtClean="0">
                <a:latin typeface="Kalpurush" pitchFamily="2" charset="0"/>
                <a:cs typeface="Kalpurush" pitchFamily="2" charset="0"/>
              </a:rPr>
              <a:t>লক্ষ্মণ</a:t>
            </a:r>
            <a:r>
              <a:rPr lang="en-US" sz="2800" dirty="0" smtClean="0">
                <a:latin typeface="Kalpurush" pitchFamily="2" charset="0"/>
                <a:cs typeface="Kalpurush" pitchFamily="2" charset="0"/>
              </a:rPr>
              <a:t>   </a:t>
            </a:r>
            <a:r>
              <a:rPr lang="bn-IN" sz="2800" dirty="0" smtClean="0">
                <a:latin typeface="Kalpurush" pitchFamily="2" charset="0"/>
                <a:cs typeface="Kalpurush" pitchFamily="2" charset="0"/>
              </a:rPr>
              <a:t> </a:t>
            </a:r>
            <a:r>
              <a:rPr lang="en-US" sz="2800" dirty="0" smtClean="0">
                <a:latin typeface="Kalpurush" pitchFamily="2" charset="0"/>
                <a:cs typeface="Kalpurush" pitchFamily="2" charset="0"/>
              </a:rPr>
              <a:t> </a:t>
            </a:r>
            <a:endParaRPr lang="en-US" sz="2800" dirty="0">
              <a:latin typeface="Kalpurush" pitchFamily="2" charset="0"/>
              <a:cs typeface="Kalpurush" pitchFamily="2" charset="0"/>
            </a:endParaRPr>
          </a:p>
          <a:p>
            <a:pPr marL="0" indent="0">
              <a:buNone/>
            </a:pPr>
            <a:r>
              <a:rPr lang="bn-IN" sz="2800" dirty="0" smtClean="0">
                <a:latin typeface="Kalpurush" pitchFamily="2" charset="0"/>
                <a:cs typeface="Kalpurush" pitchFamily="2" charset="0"/>
              </a:rPr>
              <a:t>  </a:t>
            </a:r>
            <a:r>
              <a:rPr lang="en-US" sz="2800" dirty="0" smtClean="0">
                <a:latin typeface="Kalpurush" pitchFamily="2" charset="0"/>
                <a:cs typeface="Kalpurush" pitchFamily="2" charset="0"/>
              </a:rPr>
              <a:t> </a:t>
            </a:r>
            <a:endParaRPr lang="en-US" sz="2800" dirty="0">
              <a:latin typeface="Kalpurush" pitchFamily="2" charset="0"/>
              <a:cs typeface="Kalpurush" pitchFamily="2" charset="0"/>
            </a:endParaRPr>
          </a:p>
          <a:p>
            <a:endParaRPr lang="en-US" sz="2800" dirty="0"/>
          </a:p>
        </p:txBody>
      </p:sp>
      <p:sp>
        <p:nvSpPr>
          <p:cNvPr id="5" name="Flowchart: Terminator 4"/>
          <p:cNvSpPr/>
          <p:nvPr/>
        </p:nvSpPr>
        <p:spPr>
          <a:xfrm>
            <a:off x="6819900" y="304800"/>
            <a:ext cx="1600200" cy="609600"/>
          </a:xfrm>
          <a:prstGeom prst="flowChartTerminator">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p:cNvSpPr/>
          <p:nvPr/>
        </p:nvSpPr>
        <p:spPr>
          <a:xfrm>
            <a:off x="6819900" y="865632"/>
            <a:ext cx="1600200" cy="609600"/>
          </a:xfrm>
          <a:prstGeom prst="flowChartTerminator">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Flowchart: Terminator 7"/>
          <p:cNvSpPr/>
          <p:nvPr/>
        </p:nvSpPr>
        <p:spPr>
          <a:xfrm>
            <a:off x="6819900" y="1371600"/>
            <a:ext cx="1600200" cy="609600"/>
          </a:xfrm>
          <a:prstGeom prst="flowChartTerminator">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Terminator 8"/>
          <p:cNvSpPr/>
          <p:nvPr/>
        </p:nvSpPr>
        <p:spPr>
          <a:xfrm>
            <a:off x="6819900" y="1905000"/>
            <a:ext cx="1600200" cy="609600"/>
          </a:xfrm>
          <a:prstGeom prst="flowChartTerminator">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Terminator 9"/>
          <p:cNvSpPr/>
          <p:nvPr/>
        </p:nvSpPr>
        <p:spPr>
          <a:xfrm>
            <a:off x="6850380" y="2307336"/>
            <a:ext cx="1600200" cy="609600"/>
          </a:xfrm>
          <a:prstGeom prst="flowChartTerminator">
            <a:avLst/>
          </a:prstGeom>
          <a:blipFill>
            <a:blip r:embed="rId6"/>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Terminator 10"/>
          <p:cNvSpPr/>
          <p:nvPr/>
        </p:nvSpPr>
        <p:spPr>
          <a:xfrm>
            <a:off x="6819900" y="2855976"/>
            <a:ext cx="1600200" cy="609600"/>
          </a:xfrm>
          <a:prstGeom prst="flowChartTerminator">
            <a:avLst/>
          </a:prstGeom>
          <a:blipFill>
            <a:blip r:embed="rId7"/>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Terminator 11"/>
          <p:cNvSpPr/>
          <p:nvPr/>
        </p:nvSpPr>
        <p:spPr>
          <a:xfrm>
            <a:off x="6841236" y="3352800"/>
            <a:ext cx="1600200" cy="609600"/>
          </a:xfrm>
          <a:prstGeom prst="flowChartTerminator">
            <a:avLst/>
          </a:prstGeom>
          <a:blipFill>
            <a:blip r:embed="rId6"/>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Terminator 12"/>
          <p:cNvSpPr/>
          <p:nvPr/>
        </p:nvSpPr>
        <p:spPr>
          <a:xfrm>
            <a:off x="6850380" y="3834384"/>
            <a:ext cx="1600200" cy="609600"/>
          </a:xfrm>
          <a:prstGeom prst="flowChartTerminator">
            <a:avLst/>
          </a:prstGeom>
          <a:blipFill>
            <a:blip r:embed="rId8"/>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Terminator 13"/>
          <p:cNvSpPr/>
          <p:nvPr/>
        </p:nvSpPr>
        <p:spPr>
          <a:xfrm>
            <a:off x="6850380" y="4236720"/>
            <a:ext cx="1600200" cy="609600"/>
          </a:xfrm>
          <a:prstGeom prst="flowChartTerminator">
            <a:avLst/>
          </a:prstGeom>
          <a:blipFill>
            <a:blip r:embed="rId9"/>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Terminator 14"/>
          <p:cNvSpPr/>
          <p:nvPr/>
        </p:nvSpPr>
        <p:spPr>
          <a:xfrm>
            <a:off x="6850380" y="4791456"/>
            <a:ext cx="1600200" cy="609600"/>
          </a:xfrm>
          <a:prstGeom prst="flowChartTerminator">
            <a:avLst/>
          </a:prstGeom>
          <a:blipFill>
            <a:blip r:embed="rId10"/>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Terminator 15"/>
          <p:cNvSpPr/>
          <p:nvPr/>
        </p:nvSpPr>
        <p:spPr>
          <a:xfrm>
            <a:off x="6853428" y="5385816"/>
            <a:ext cx="1600200" cy="609600"/>
          </a:xfrm>
          <a:prstGeom prst="flowChartTerminator">
            <a:avLst/>
          </a:prstGeom>
          <a:blipFill>
            <a:blip r:embed="rId11"/>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Terminator 16"/>
          <p:cNvSpPr/>
          <p:nvPr/>
        </p:nvSpPr>
        <p:spPr>
          <a:xfrm>
            <a:off x="6819900" y="5995416"/>
            <a:ext cx="1600200" cy="609600"/>
          </a:xfrm>
          <a:prstGeom prst="flowChartTerminator">
            <a:avLst/>
          </a:prstGeom>
          <a:blipFill>
            <a:blip r:embed="rId7"/>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025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7"/>
                                        </p:tgtEl>
                                        <p:attrNameLst>
                                          <p:attrName>ppt_w</p:attrName>
                                        </p:attrNameLst>
                                      </p:cBhvr>
                                      <p:tavLst>
                                        <p:tav tm="0">
                                          <p:val>
                                            <p:strVal val="ppt_w"/>
                                          </p:val>
                                        </p:tav>
                                        <p:tav tm="100000">
                                          <p:val>
                                            <p:fltVal val="0"/>
                                          </p:val>
                                        </p:tav>
                                      </p:tavLst>
                                    </p:anim>
                                    <p:anim calcmode="lin" valueType="num">
                                      <p:cBhvr>
                                        <p:cTn id="14" dur="500"/>
                                        <p:tgtEl>
                                          <p:spTgt spid="7"/>
                                        </p:tgtEl>
                                        <p:attrNameLst>
                                          <p:attrName>ppt_h</p:attrName>
                                        </p:attrNameLst>
                                      </p:cBhvr>
                                      <p:tavLst>
                                        <p:tav tm="0">
                                          <p:val>
                                            <p:strVal val="ppt_h"/>
                                          </p:val>
                                        </p:tav>
                                        <p:tav tm="100000">
                                          <p:val>
                                            <p:fltVal val="0"/>
                                          </p:val>
                                        </p:tav>
                                      </p:tavLst>
                                    </p:anim>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8"/>
                                        </p:tgtEl>
                                        <p:attrNameLst>
                                          <p:attrName>ppt_w</p:attrName>
                                        </p:attrNameLst>
                                      </p:cBhvr>
                                      <p:tavLst>
                                        <p:tav tm="0">
                                          <p:val>
                                            <p:strVal val="ppt_w"/>
                                          </p:val>
                                        </p:tav>
                                        <p:tav tm="100000">
                                          <p:val>
                                            <p:fltVal val="0"/>
                                          </p:val>
                                        </p:tav>
                                      </p:tavLst>
                                    </p:anim>
                                    <p:anim calcmode="lin" valueType="num">
                                      <p:cBhvr>
                                        <p:cTn id="21" dur="500"/>
                                        <p:tgtEl>
                                          <p:spTgt spid="8"/>
                                        </p:tgtEl>
                                        <p:attrNameLst>
                                          <p:attrName>ppt_h</p:attrName>
                                        </p:attrNameLst>
                                      </p:cBhvr>
                                      <p:tavLst>
                                        <p:tav tm="0">
                                          <p:val>
                                            <p:strVal val="ppt_h"/>
                                          </p:val>
                                        </p:tav>
                                        <p:tav tm="100000">
                                          <p:val>
                                            <p:fltVal val="0"/>
                                          </p:val>
                                        </p:tav>
                                      </p:tavLst>
                                    </p:anim>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0" nodeType="clickEffect">
                                  <p:stCondLst>
                                    <p:cond delay="0"/>
                                  </p:stCondLst>
                                  <p:childTnLst>
                                    <p:anim calcmode="lin" valueType="num">
                                      <p:cBhvr>
                                        <p:cTn id="27" dur="500"/>
                                        <p:tgtEl>
                                          <p:spTgt spid="9"/>
                                        </p:tgtEl>
                                        <p:attrNameLst>
                                          <p:attrName>ppt_w</p:attrName>
                                        </p:attrNameLst>
                                      </p:cBhvr>
                                      <p:tavLst>
                                        <p:tav tm="0">
                                          <p:val>
                                            <p:strVal val="ppt_w"/>
                                          </p:val>
                                        </p:tav>
                                        <p:tav tm="100000">
                                          <p:val>
                                            <p:fltVal val="0"/>
                                          </p:val>
                                        </p:tav>
                                      </p:tavLst>
                                    </p:anim>
                                    <p:anim calcmode="lin" valueType="num">
                                      <p:cBhvr>
                                        <p:cTn id="28" dur="500"/>
                                        <p:tgtEl>
                                          <p:spTgt spid="9"/>
                                        </p:tgtEl>
                                        <p:attrNameLst>
                                          <p:attrName>ppt_h</p:attrName>
                                        </p:attrNameLst>
                                      </p:cBhvr>
                                      <p:tavLst>
                                        <p:tav tm="0">
                                          <p:val>
                                            <p:strVal val="ppt_h"/>
                                          </p:val>
                                        </p:tav>
                                        <p:tav tm="100000">
                                          <p:val>
                                            <p:fltVal val="0"/>
                                          </p:val>
                                        </p:tav>
                                      </p:tavLst>
                                    </p:anim>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grpId="0" nodeType="clickEffect">
                                  <p:stCondLst>
                                    <p:cond delay="0"/>
                                  </p:stCondLst>
                                  <p:childTnLst>
                                    <p:anim calcmode="lin" valueType="num">
                                      <p:cBhvr>
                                        <p:cTn id="34" dur="500"/>
                                        <p:tgtEl>
                                          <p:spTgt spid="10"/>
                                        </p:tgtEl>
                                        <p:attrNameLst>
                                          <p:attrName>ppt_w</p:attrName>
                                        </p:attrNameLst>
                                      </p:cBhvr>
                                      <p:tavLst>
                                        <p:tav tm="0">
                                          <p:val>
                                            <p:strVal val="ppt_w"/>
                                          </p:val>
                                        </p:tav>
                                        <p:tav tm="100000">
                                          <p:val>
                                            <p:fltVal val="0"/>
                                          </p:val>
                                        </p:tav>
                                      </p:tavLst>
                                    </p:anim>
                                    <p:anim calcmode="lin" valueType="num">
                                      <p:cBhvr>
                                        <p:cTn id="35" dur="500"/>
                                        <p:tgtEl>
                                          <p:spTgt spid="10"/>
                                        </p:tgtEl>
                                        <p:attrNameLst>
                                          <p:attrName>ppt_h</p:attrName>
                                        </p:attrNameLst>
                                      </p:cBhvr>
                                      <p:tavLst>
                                        <p:tav tm="0">
                                          <p:val>
                                            <p:strVal val="ppt_h"/>
                                          </p:val>
                                        </p:tav>
                                        <p:tav tm="100000">
                                          <p:val>
                                            <p:fltVal val="0"/>
                                          </p:val>
                                        </p:tav>
                                      </p:tavLst>
                                    </p:anim>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grpId="0" nodeType="clickEffect">
                                  <p:stCondLst>
                                    <p:cond delay="0"/>
                                  </p:stCondLst>
                                  <p:childTnLst>
                                    <p:anim calcmode="lin" valueType="num">
                                      <p:cBhvr>
                                        <p:cTn id="41" dur="500"/>
                                        <p:tgtEl>
                                          <p:spTgt spid="11"/>
                                        </p:tgtEl>
                                        <p:attrNameLst>
                                          <p:attrName>ppt_w</p:attrName>
                                        </p:attrNameLst>
                                      </p:cBhvr>
                                      <p:tavLst>
                                        <p:tav tm="0">
                                          <p:val>
                                            <p:strVal val="ppt_w"/>
                                          </p:val>
                                        </p:tav>
                                        <p:tav tm="100000">
                                          <p:val>
                                            <p:fltVal val="0"/>
                                          </p:val>
                                        </p:tav>
                                      </p:tavLst>
                                    </p:anim>
                                    <p:anim calcmode="lin" valueType="num">
                                      <p:cBhvr>
                                        <p:cTn id="42" dur="500"/>
                                        <p:tgtEl>
                                          <p:spTgt spid="11"/>
                                        </p:tgtEl>
                                        <p:attrNameLst>
                                          <p:attrName>ppt_h</p:attrName>
                                        </p:attrNameLst>
                                      </p:cBhvr>
                                      <p:tavLst>
                                        <p:tav tm="0">
                                          <p:val>
                                            <p:strVal val="ppt_h"/>
                                          </p:val>
                                        </p:tav>
                                        <p:tav tm="100000">
                                          <p:val>
                                            <p:fltVal val="0"/>
                                          </p:val>
                                        </p:tav>
                                      </p:tavLst>
                                    </p:anim>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grpId="0" nodeType="clickEffect">
                                  <p:stCondLst>
                                    <p:cond delay="0"/>
                                  </p:stCondLst>
                                  <p:childTnLst>
                                    <p:anim calcmode="lin" valueType="num">
                                      <p:cBhvr>
                                        <p:cTn id="48" dur="500"/>
                                        <p:tgtEl>
                                          <p:spTgt spid="12"/>
                                        </p:tgtEl>
                                        <p:attrNameLst>
                                          <p:attrName>ppt_w</p:attrName>
                                        </p:attrNameLst>
                                      </p:cBhvr>
                                      <p:tavLst>
                                        <p:tav tm="0">
                                          <p:val>
                                            <p:strVal val="ppt_w"/>
                                          </p:val>
                                        </p:tav>
                                        <p:tav tm="100000">
                                          <p:val>
                                            <p:fltVal val="0"/>
                                          </p:val>
                                        </p:tav>
                                      </p:tavLst>
                                    </p:anim>
                                    <p:anim calcmode="lin" valueType="num">
                                      <p:cBhvr>
                                        <p:cTn id="49" dur="500"/>
                                        <p:tgtEl>
                                          <p:spTgt spid="12"/>
                                        </p:tgtEl>
                                        <p:attrNameLst>
                                          <p:attrName>ppt_h</p:attrName>
                                        </p:attrNameLst>
                                      </p:cBhvr>
                                      <p:tavLst>
                                        <p:tav tm="0">
                                          <p:val>
                                            <p:strVal val="ppt_h"/>
                                          </p:val>
                                        </p:tav>
                                        <p:tav tm="100000">
                                          <p:val>
                                            <p:fltVal val="0"/>
                                          </p:val>
                                        </p:tav>
                                      </p:tavLst>
                                    </p:anim>
                                    <p:animEffect transition="out" filter="fade">
                                      <p:cBhvr>
                                        <p:cTn id="50" dur="500"/>
                                        <p:tgtEl>
                                          <p:spTgt spid="12"/>
                                        </p:tgtEl>
                                      </p:cBhvr>
                                    </p:animEffect>
                                    <p:set>
                                      <p:cBhvr>
                                        <p:cTn id="51" dur="1" fill="hold">
                                          <p:stCondLst>
                                            <p:cond delay="499"/>
                                          </p:stCondLst>
                                        </p:cTn>
                                        <p:tgtEl>
                                          <p:spTgt spid="1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3" presetClass="exit" presetSubtype="32" fill="hold" grpId="0" nodeType="clickEffect">
                                  <p:stCondLst>
                                    <p:cond delay="0"/>
                                  </p:stCondLst>
                                  <p:childTnLst>
                                    <p:anim calcmode="lin" valueType="num">
                                      <p:cBhvr>
                                        <p:cTn id="55" dur="500"/>
                                        <p:tgtEl>
                                          <p:spTgt spid="13"/>
                                        </p:tgtEl>
                                        <p:attrNameLst>
                                          <p:attrName>ppt_w</p:attrName>
                                        </p:attrNameLst>
                                      </p:cBhvr>
                                      <p:tavLst>
                                        <p:tav tm="0">
                                          <p:val>
                                            <p:strVal val="ppt_w"/>
                                          </p:val>
                                        </p:tav>
                                        <p:tav tm="100000">
                                          <p:val>
                                            <p:fltVal val="0"/>
                                          </p:val>
                                        </p:tav>
                                      </p:tavLst>
                                    </p:anim>
                                    <p:anim calcmode="lin" valueType="num">
                                      <p:cBhvr>
                                        <p:cTn id="56" dur="500"/>
                                        <p:tgtEl>
                                          <p:spTgt spid="13"/>
                                        </p:tgtEl>
                                        <p:attrNameLst>
                                          <p:attrName>ppt_h</p:attrName>
                                        </p:attrNameLst>
                                      </p:cBhvr>
                                      <p:tavLst>
                                        <p:tav tm="0">
                                          <p:val>
                                            <p:strVal val="ppt_h"/>
                                          </p:val>
                                        </p:tav>
                                        <p:tav tm="100000">
                                          <p:val>
                                            <p:fltVal val="0"/>
                                          </p:val>
                                        </p:tav>
                                      </p:tavLst>
                                    </p:anim>
                                    <p:animEffect transition="out" filter="fade">
                                      <p:cBhvr>
                                        <p:cTn id="57" dur="500"/>
                                        <p:tgtEl>
                                          <p:spTgt spid="13"/>
                                        </p:tgtEl>
                                      </p:cBhvr>
                                    </p:animEffect>
                                    <p:set>
                                      <p:cBhvr>
                                        <p:cTn id="58" dur="1" fill="hold">
                                          <p:stCondLst>
                                            <p:cond delay="499"/>
                                          </p:stCondLst>
                                        </p:cTn>
                                        <p:tgtEl>
                                          <p:spTgt spid="1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3" presetClass="exit" presetSubtype="32" fill="hold" grpId="0" nodeType="clickEffect">
                                  <p:stCondLst>
                                    <p:cond delay="0"/>
                                  </p:stCondLst>
                                  <p:childTnLst>
                                    <p:anim calcmode="lin" valueType="num">
                                      <p:cBhvr>
                                        <p:cTn id="62" dur="500"/>
                                        <p:tgtEl>
                                          <p:spTgt spid="14"/>
                                        </p:tgtEl>
                                        <p:attrNameLst>
                                          <p:attrName>ppt_w</p:attrName>
                                        </p:attrNameLst>
                                      </p:cBhvr>
                                      <p:tavLst>
                                        <p:tav tm="0">
                                          <p:val>
                                            <p:strVal val="ppt_w"/>
                                          </p:val>
                                        </p:tav>
                                        <p:tav tm="100000">
                                          <p:val>
                                            <p:fltVal val="0"/>
                                          </p:val>
                                        </p:tav>
                                      </p:tavLst>
                                    </p:anim>
                                    <p:anim calcmode="lin" valueType="num">
                                      <p:cBhvr>
                                        <p:cTn id="63" dur="500"/>
                                        <p:tgtEl>
                                          <p:spTgt spid="14"/>
                                        </p:tgtEl>
                                        <p:attrNameLst>
                                          <p:attrName>ppt_h</p:attrName>
                                        </p:attrNameLst>
                                      </p:cBhvr>
                                      <p:tavLst>
                                        <p:tav tm="0">
                                          <p:val>
                                            <p:strVal val="ppt_h"/>
                                          </p:val>
                                        </p:tav>
                                        <p:tav tm="100000">
                                          <p:val>
                                            <p:fltVal val="0"/>
                                          </p:val>
                                        </p:tav>
                                      </p:tavLst>
                                    </p:anim>
                                    <p:animEffect transition="out" filter="fade">
                                      <p:cBhvr>
                                        <p:cTn id="64" dur="500"/>
                                        <p:tgtEl>
                                          <p:spTgt spid="14"/>
                                        </p:tgtEl>
                                      </p:cBhvr>
                                    </p:animEffect>
                                    <p:set>
                                      <p:cBhvr>
                                        <p:cTn id="65" dur="1" fill="hold">
                                          <p:stCondLst>
                                            <p:cond delay="499"/>
                                          </p:stCondLst>
                                        </p:cTn>
                                        <p:tgtEl>
                                          <p:spTgt spid="14"/>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grpId="0" nodeType="clickEffect">
                                  <p:stCondLst>
                                    <p:cond delay="0"/>
                                  </p:stCondLst>
                                  <p:childTnLst>
                                    <p:anim calcmode="lin" valueType="num">
                                      <p:cBhvr>
                                        <p:cTn id="69" dur="500"/>
                                        <p:tgtEl>
                                          <p:spTgt spid="15"/>
                                        </p:tgtEl>
                                        <p:attrNameLst>
                                          <p:attrName>ppt_w</p:attrName>
                                        </p:attrNameLst>
                                      </p:cBhvr>
                                      <p:tavLst>
                                        <p:tav tm="0">
                                          <p:val>
                                            <p:strVal val="ppt_w"/>
                                          </p:val>
                                        </p:tav>
                                        <p:tav tm="100000">
                                          <p:val>
                                            <p:fltVal val="0"/>
                                          </p:val>
                                        </p:tav>
                                      </p:tavLst>
                                    </p:anim>
                                    <p:anim calcmode="lin" valueType="num">
                                      <p:cBhvr>
                                        <p:cTn id="70" dur="500"/>
                                        <p:tgtEl>
                                          <p:spTgt spid="15"/>
                                        </p:tgtEl>
                                        <p:attrNameLst>
                                          <p:attrName>ppt_h</p:attrName>
                                        </p:attrNameLst>
                                      </p:cBhvr>
                                      <p:tavLst>
                                        <p:tav tm="0">
                                          <p:val>
                                            <p:strVal val="ppt_h"/>
                                          </p:val>
                                        </p:tav>
                                        <p:tav tm="100000">
                                          <p:val>
                                            <p:fltVal val="0"/>
                                          </p:val>
                                        </p:tav>
                                      </p:tavLst>
                                    </p:anim>
                                    <p:animEffect transition="out" filter="fade">
                                      <p:cBhvr>
                                        <p:cTn id="71" dur="500"/>
                                        <p:tgtEl>
                                          <p:spTgt spid="15"/>
                                        </p:tgtEl>
                                      </p:cBhvr>
                                    </p:animEffect>
                                    <p:set>
                                      <p:cBhvr>
                                        <p:cTn id="72" dur="1" fill="hold">
                                          <p:stCondLst>
                                            <p:cond delay="499"/>
                                          </p:stCondLst>
                                        </p:cTn>
                                        <p:tgtEl>
                                          <p:spTgt spid="15"/>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53" presetClass="exit" presetSubtype="32" fill="hold" grpId="0" nodeType="clickEffect">
                                  <p:stCondLst>
                                    <p:cond delay="0"/>
                                  </p:stCondLst>
                                  <p:childTnLst>
                                    <p:anim calcmode="lin" valueType="num">
                                      <p:cBhvr>
                                        <p:cTn id="76" dur="500"/>
                                        <p:tgtEl>
                                          <p:spTgt spid="16"/>
                                        </p:tgtEl>
                                        <p:attrNameLst>
                                          <p:attrName>ppt_w</p:attrName>
                                        </p:attrNameLst>
                                      </p:cBhvr>
                                      <p:tavLst>
                                        <p:tav tm="0">
                                          <p:val>
                                            <p:strVal val="ppt_w"/>
                                          </p:val>
                                        </p:tav>
                                        <p:tav tm="100000">
                                          <p:val>
                                            <p:fltVal val="0"/>
                                          </p:val>
                                        </p:tav>
                                      </p:tavLst>
                                    </p:anim>
                                    <p:anim calcmode="lin" valueType="num">
                                      <p:cBhvr>
                                        <p:cTn id="77" dur="500"/>
                                        <p:tgtEl>
                                          <p:spTgt spid="16"/>
                                        </p:tgtEl>
                                        <p:attrNameLst>
                                          <p:attrName>ppt_h</p:attrName>
                                        </p:attrNameLst>
                                      </p:cBhvr>
                                      <p:tavLst>
                                        <p:tav tm="0">
                                          <p:val>
                                            <p:strVal val="ppt_h"/>
                                          </p:val>
                                        </p:tav>
                                        <p:tav tm="100000">
                                          <p:val>
                                            <p:fltVal val="0"/>
                                          </p:val>
                                        </p:tav>
                                      </p:tavLst>
                                    </p:anim>
                                    <p:animEffect transition="out" filter="fade">
                                      <p:cBhvr>
                                        <p:cTn id="78" dur="500"/>
                                        <p:tgtEl>
                                          <p:spTgt spid="16"/>
                                        </p:tgtEl>
                                      </p:cBhvr>
                                    </p:animEffect>
                                    <p:set>
                                      <p:cBhvr>
                                        <p:cTn id="79" dur="1" fill="hold">
                                          <p:stCondLst>
                                            <p:cond delay="499"/>
                                          </p:stCondLst>
                                        </p:cTn>
                                        <p:tgtEl>
                                          <p:spTgt spid="16"/>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53" presetClass="exit" presetSubtype="32" fill="hold" grpId="0" nodeType="clickEffect">
                                  <p:stCondLst>
                                    <p:cond delay="0"/>
                                  </p:stCondLst>
                                  <p:childTnLst>
                                    <p:anim calcmode="lin" valueType="num">
                                      <p:cBhvr>
                                        <p:cTn id="83" dur="500"/>
                                        <p:tgtEl>
                                          <p:spTgt spid="17"/>
                                        </p:tgtEl>
                                        <p:attrNameLst>
                                          <p:attrName>ppt_w</p:attrName>
                                        </p:attrNameLst>
                                      </p:cBhvr>
                                      <p:tavLst>
                                        <p:tav tm="0">
                                          <p:val>
                                            <p:strVal val="ppt_w"/>
                                          </p:val>
                                        </p:tav>
                                        <p:tav tm="100000">
                                          <p:val>
                                            <p:fltVal val="0"/>
                                          </p:val>
                                        </p:tav>
                                      </p:tavLst>
                                    </p:anim>
                                    <p:anim calcmode="lin" valueType="num">
                                      <p:cBhvr>
                                        <p:cTn id="84" dur="500"/>
                                        <p:tgtEl>
                                          <p:spTgt spid="17"/>
                                        </p:tgtEl>
                                        <p:attrNameLst>
                                          <p:attrName>ppt_h</p:attrName>
                                        </p:attrNameLst>
                                      </p:cBhvr>
                                      <p:tavLst>
                                        <p:tav tm="0">
                                          <p:val>
                                            <p:strVal val="ppt_h"/>
                                          </p:val>
                                        </p:tav>
                                        <p:tav tm="100000">
                                          <p:val>
                                            <p:fltVal val="0"/>
                                          </p:val>
                                        </p:tav>
                                      </p:tavLst>
                                    </p:anim>
                                    <p:animEffect transition="out" filter="fade">
                                      <p:cBhvr>
                                        <p:cTn id="85" dur="500"/>
                                        <p:tgtEl>
                                          <p:spTgt spid="17"/>
                                        </p:tgtEl>
                                      </p:cBhvr>
                                    </p:animEffect>
                                    <p:set>
                                      <p:cBhvr>
                                        <p:cTn id="86"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bn-IN" sz="2800" spc="-150" dirty="0" smtClean="0">
                <a:latin typeface="Kalpurush" pitchFamily="2" charset="0"/>
                <a:cs typeface="Kalpurush" pitchFamily="2" charset="0"/>
              </a:rPr>
              <a:t>শমন ভবন কী?                                                 যমালয়</a:t>
            </a:r>
          </a:p>
          <a:p>
            <a:pPr marL="0" indent="0">
              <a:buNone/>
            </a:pPr>
            <a:r>
              <a:rPr lang="bn-IN" sz="2800" spc="-150" dirty="0" smtClean="0">
                <a:latin typeface="Kalpurush" pitchFamily="2" charset="0"/>
                <a:cs typeface="Kalpurush" pitchFamily="2" charset="0"/>
              </a:rPr>
              <a:t>কাকে ক্ষুদ্রমতি নর বলা হয়েছে?                                 লক্ষ্মণ </a:t>
            </a:r>
          </a:p>
          <a:p>
            <a:pPr marL="0" indent="0">
              <a:buNone/>
            </a:pPr>
            <a:r>
              <a:rPr lang="bn-IN" sz="2800" spc="-150" dirty="0" smtClean="0">
                <a:latin typeface="Kalpurush" pitchFamily="2" charset="0"/>
                <a:cs typeface="Kalpurush" pitchFamily="2" charset="0"/>
              </a:rPr>
              <a:t>বিভীষণ কতবার অস্ত্রাগারে গমনের দাবী করেছে?                ২ বার</a:t>
            </a:r>
          </a:p>
          <a:p>
            <a:pPr marL="0" indent="0">
              <a:buNone/>
            </a:pPr>
            <a:r>
              <a:rPr lang="bn-IN" sz="2800" spc="-150" dirty="0" smtClean="0">
                <a:latin typeface="Kalpurush" pitchFamily="2" charset="0"/>
                <a:cs typeface="Kalpurush" pitchFamily="2" charset="0"/>
              </a:rPr>
              <a:t>‘ভঞ্জিব আহবে’ কী বোঝায়?                               যুদ্ধদ্বারা বিনষ্ট</a:t>
            </a:r>
          </a:p>
          <a:p>
            <a:pPr marL="0" indent="0">
              <a:buNone/>
            </a:pPr>
            <a:r>
              <a:rPr lang="bn-IN" sz="2800" spc="-150" dirty="0" smtClean="0">
                <a:latin typeface="Kalpurush" pitchFamily="2" charset="0"/>
                <a:cs typeface="Kalpurush" pitchFamily="2" charset="0"/>
              </a:rPr>
              <a:t>শূলিশম্ভুনিভ কী?                                শূলপাণি মহাদেবর মত</a:t>
            </a:r>
          </a:p>
          <a:p>
            <a:pPr marL="0" indent="0">
              <a:buNone/>
            </a:pPr>
            <a:r>
              <a:rPr lang="bn-IN" sz="2800" spc="-150" dirty="0" smtClean="0">
                <a:latin typeface="Kalpurush" pitchFamily="2" charset="0"/>
                <a:cs typeface="Kalpurush" pitchFamily="2" charset="0"/>
              </a:rPr>
              <a:t>কবিতাটি কোন কাব্যগ্রন্থ থেকে নেয়া?         বিভিষণের প্রতি মেঘনাদ</a:t>
            </a:r>
          </a:p>
          <a:p>
            <a:pPr marL="0" indent="0">
              <a:buNone/>
            </a:pPr>
            <a:r>
              <a:rPr lang="bn-IN" sz="2800" spc="-150" dirty="0" smtClean="0">
                <a:latin typeface="Kalpurush" pitchFamily="2" charset="0"/>
                <a:cs typeface="Kalpurush" pitchFamily="2" charset="0"/>
              </a:rPr>
              <a:t>কবিতাটি কোন কত সর্গের ?                                      ৬ষ্ঠ </a:t>
            </a:r>
          </a:p>
          <a:p>
            <a:pPr marL="0" indent="0">
              <a:buNone/>
            </a:pPr>
            <a:r>
              <a:rPr lang="bn-IN" sz="2800" spc="-150" dirty="0" smtClean="0">
                <a:latin typeface="Kalpurush" pitchFamily="2" charset="0"/>
                <a:cs typeface="Kalpurush" pitchFamily="2" charset="0"/>
              </a:rPr>
              <a:t>সর্গের নাম কী?                                                   বধো   </a:t>
            </a:r>
            <a:endParaRPr lang="en-US" sz="2800" spc="-150" dirty="0">
              <a:latin typeface="Kalpurush" pitchFamily="2" charset="0"/>
              <a:cs typeface="Kalpurush" pitchFamily="2" charset="0"/>
            </a:endParaRPr>
          </a:p>
        </p:txBody>
      </p:sp>
      <p:sp>
        <p:nvSpPr>
          <p:cNvPr id="5" name="Flowchart: Stored Data 4"/>
          <p:cNvSpPr/>
          <p:nvPr/>
        </p:nvSpPr>
        <p:spPr>
          <a:xfrm>
            <a:off x="5638800" y="4191000"/>
            <a:ext cx="3505200" cy="609600"/>
          </a:xfrm>
          <a:prstGeom prst="flowChartOnlineStorag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6" name="Flowchart: Stored Data 5"/>
          <p:cNvSpPr/>
          <p:nvPr/>
        </p:nvSpPr>
        <p:spPr>
          <a:xfrm>
            <a:off x="5638800" y="3688080"/>
            <a:ext cx="3505200" cy="609600"/>
          </a:xfrm>
          <a:prstGeom prst="flowChartOnlineStorag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7" name="Flowchart: Stored Data 6"/>
          <p:cNvSpPr/>
          <p:nvPr/>
        </p:nvSpPr>
        <p:spPr>
          <a:xfrm>
            <a:off x="5638800" y="3154680"/>
            <a:ext cx="3505200" cy="609600"/>
          </a:xfrm>
          <a:prstGeom prst="flowChartOnlineStorag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Flowchart: Stored Data 7"/>
          <p:cNvSpPr/>
          <p:nvPr/>
        </p:nvSpPr>
        <p:spPr>
          <a:xfrm>
            <a:off x="5541264" y="1554480"/>
            <a:ext cx="3505200" cy="609600"/>
          </a:xfrm>
          <a:prstGeom prst="flowChartOnlineStorag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dpi="0" rotWithShape="1">
                <a:blip r:embed="rId2">
                  <a:extLst>
                    <a:ext uri="{28A0092B-C50C-407E-A947-70E740481C1C}">
                      <a14:useLocalDpi xmlns:a14="http://schemas.microsoft.com/office/drawing/2010/main" val="0"/>
                    </a:ext>
                  </a:extLst>
                </a:blip>
                <a:srcRect/>
                <a:stretch>
                  <a:fillRect/>
                </a:stretch>
              </a:blipFill>
            </a:endParaRPr>
          </a:p>
        </p:txBody>
      </p:sp>
      <p:sp>
        <p:nvSpPr>
          <p:cNvPr id="9" name="Flowchart: Stored Data 8"/>
          <p:cNvSpPr/>
          <p:nvPr/>
        </p:nvSpPr>
        <p:spPr>
          <a:xfrm>
            <a:off x="5666232" y="5294376"/>
            <a:ext cx="3505200" cy="609600"/>
          </a:xfrm>
          <a:prstGeom prst="flowChartOnlineStorag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Flowchart: Stored Data 9"/>
          <p:cNvSpPr/>
          <p:nvPr/>
        </p:nvSpPr>
        <p:spPr>
          <a:xfrm>
            <a:off x="5693664" y="4693920"/>
            <a:ext cx="3505200" cy="609600"/>
          </a:xfrm>
          <a:prstGeom prst="flowChartOnlineStorag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Flowchart: Stored Data 10"/>
          <p:cNvSpPr/>
          <p:nvPr/>
        </p:nvSpPr>
        <p:spPr>
          <a:xfrm>
            <a:off x="5541264" y="2164080"/>
            <a:ext cx="3505200" cy="609600"/>
          </a:xfrm>
          <a:prstGeom prst="flowChartOnlineStora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77000" y="2697480"/>
            <a:ext cx="2569464" cy="6334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797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8"/>
                                        </p:tgtEl>
                                      </p:cBhvr>
                                    </p:animEffect>
                                    <p:anim calcmode="lin" valueType="num">
                                      <p:cBhvr>
                                        <p:cTn id="7" dur="2000"/>
                                        <p:tgtEl>
                                          <p:spTgt spid="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8"/>
                                        </p:tgtEl>
                                        <p:attrNameLst>
                                          <p:attrName>ppt_h</p:attrName>
                                        </p:attrNameLst>
                                      </p:cBhvr>
                                      <p:tavLst>
                                        <p:tav tm="0">
                                          <p:val>
                                            <p:strVal val="ppt_h"/>
                                          </p:val>
                                        </p:tav>
                                        <p:tav tm="100000">
                                          <p:val>
                                            <p:strVal val="ppt_h"/>
                                          </p:val>
                                        </p:tav>
                                      </p:tavLst>
                                    </p:anim>
                                    <p:set>
                                      <p:cBhvr>
                                        <p:cTn id="9" dur="1" fill="hold">
                                          <p:stCondLst>
                                            <p:cond delay="1999"/>
                                          </p:stCondLst>
                                        </p:cTn>
                                        <p:tgtEl>
                                          <p:spTgt spid="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5" presetClass="exit" presetSubtype="0" fill="hold" grpId="0" nodeType="clickEffect">
                                  <p:stCondLst>
                                    <p:cond delay="0"/>
                                  </p:stCondLst>
                                  <p:childTnLst>
                                    <p:animEffect transition="out" filter="fade">
                                      <p:cBhvr>
                                        <p:cTn id="13" dur="2000"/>
                                        <p:tgtEl>
                                          <p:spTgt spid="11"/>
                                        </p:tgtEl>
                                      </p:cBhvr>
                                    </p:animEffect>
                                    <p:anim calcmode="lin" valueType="num">
                                      <p:cBhvr>
                                        <p:cTn id="14" dur="2000"/>
                                        <p:tgtEl>
                                          <p:spTgt spid="1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5" dur="2000"/>
                                        <p:tgtEl>
                                          <p:spTgt spid="11"/>
                                        </p:tgtEl>
                                        <p:attrNameLst>
                                          <p:attrName>ppt_h</p:attrName>
                                        </p:attrNameLst>
                                      </p:cBhvr>
                                      <p:tavLst>
                                        <p:tav tm="0">
                                          <p:val>
                                            <p:strVal val="ppt_h"/>
                                          </p:val>
                                        </p:tav>
                                        <p:tav tm="100000">
                                          <p:val>
                                            <p:strVal val="ppt_h"/>
                                          </p:val>
                                        </p:tav>
                                      </p:tavLst>
                                    </p:anim>
                                    <p:set>
                                      <p:cBhvr>
                                        <p:cTn id="16" dur="1" fill="hold">
                                          <p:stCondLst>
                                            <p:cond delay="1999"/>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5" presetClass="exit" presetSubtype="0" fill="hold" nodeType="clickEffect">
                                  <p:stCondLst>
                                    <p:cond delay="0"/>
                                  </p:stCondLst>
                                  <p:childTnLst>
                                    <p:animEffect transition="out" filter="fade">
                                      <p:cBhvr>
                                        <p:cTn id="20" dur="2000"/>
                                        <p:tgtEl>
                                          <p:spTgt spid="2050"/>
                                        </p:tgtEl>
                                      </p:cBhvr>
                                    </p:animEffect>
                                    <p:anim calcmode="lin" valueType="num">
                                      <p:cBhvr>
                                        <p:cTn id="21" dur="2000"/>
                                        <p:tgtEl>
                                          <p:spTgt spid="205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2" dur="2000"/>
                                        <p:tgtEl>
                                          <p:spTgt spid="2050"/>
                                        </p:tgtEl>
                                        <p:attrNameLst>
                                          <p:attrName>ppt_h</p:attrName>
                                        </p:attrNameLst>
                                      </p:cBhvr>
                                      <p:tavLst>
                                        <p:tav tm="0">
                                          <p:val>
                                            <p:strVal val="ppt_h"/>
                                          </p:val>
                                        </p:tav>
                                        <p:tav tm="100000">
                                          <p:val>
                                            <p:strVal val="ppt_h"/>
                                          </p:val>
                                        </p:tav>
                                      </p:tavLst>
                                    </p:anim>
                                    <p:set>
                                      <p:cBhvr>
                                        <p:cTn id="23" dur="1" fill="hold">
                                          <p:stCondLst>
                                            <p:cond delay="1999"/>
                                          </p:stCondLst>
                                        </p:cTn>
                                        <p:tgtEl>
                                          <p:spTgt spid="205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5" presetClass="exit" presetSubtype="0" fill="hold" grpId="0" nodeType="clickEffect">
                                  <p:stCondLst>
                                    <p:cond delay="0"/>
                                  </p:stCondLst>
                                  <p:childTnLst>
                                    <p:animEffect transition="out" filter="fade">
                                      <p:cBhvr>
                                        <p:cTn id="27" dur="2000"/>
                                        <p:tgtEl>
                                          <p:spTgt spid="7"/>
                                        </p:tgtEl>
                                      </p:cBhvr>
                                    </p:animEffect>
                                    <p:anim calcmode="lin" valueType="num">
                                      <p:cBhvr>
                                        <p:cTn id="28" dur="2000"/>
                                        <p:tgtEl>
                                          <p:spTgt spid="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9" dur="2000"/>
                                        <p:tgtEl>
                                          <p:spTgt spid="7"/>
                                        </p:tgtEl>
                                        <p:attrNameLst>
                                          <p:attrName>ppt_h</p:attrName>
                                        </p:attrNameLst>
                                      </p:cBhvr>
                                      <p:tavLst>
                                        <p:tav tm="0">
                                          <p:val>
                                            <p:strVal val="ppt_h"/>
                                          </p:val>
                                        </p:tav>
                                        <p:tav tm="100000">
                                          <p:val>
                                            <p:strVal val="ppt_h"/>
                                          </p:val>
                                        </p:tav>
                                      </p:tavLst>
                                    </p:anim>
                                    <p:set>
                                      <p:cBhvr>
                                        <p:cTn id="30" dur="1" fill="hold">
                                          <p:stCondLst>
                                            <p:cond delay="19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5" presetClass="exit" presetSubtype="0" fill="hold" grpId="0" nodeType="clickEffect">
                                  <p:stCondLst>
                                    <p:cond delay="0"/>
                                  </p:stCondLst>
                                  <p:childTnLst>
                                    <p:animEffect transition="out" filter="fade">
                                      <p:cBhvr>
                                        <p:cTn id="34" dur="2000"/>
                                        <p:tgtEl>
                                          <p:spTgt spid="6"/>
                                        </p:tgtEl>
                                      </p:cBhvr>
                                    </p:animEffect>
                                    <p:anim calcmode="lin" valueType="num">
                                      <p:cBhvr>
                                        <p:cTn id="35" dur="2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6" dur="2000"/>
                                        <p:tgtEl>
                                          <p:spTgt spid="6"/>
                                        </p:tgtEl>
                                        <p:attrNameLst>
                                          <p:attrName>ppt_h</p:attrName>
                                        </p:attrNameLst>
                                      </p:cBhvr>
                                      <p:tavLst>
                                        <p:tav tm="0">
                                          <p:val>
                                            <p:strVal val="ppt_h"/>
                                          </p:val>
                                        </p:tav>
                                        <p:tav tm="100000">
                                          <p:val>
                                            <p:strVal val="ppt_h"/>
                                          </p:val>
                                        </p:tav>
                                      </p:tavLst>
                                    </p:anim>
                                    <p:set>
                                      <p:cBhvr>
                                        <p:cTn id="37" dur="1" fill="hold">
                                          <p:stCondLst>
                                            <p:cond delay="1999"/>
                                          </p:stCondLst>
                                        </p:cTn>
                                        <p:tgtEl>
                                          <p:spTgt spid="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5" presetClass="exit" presetSubtype="0" fill="hold" grpId="0" nodeType="clickEffect">
                                  <p:stCondLst>
                                    <p:cond delay="0"/>
                                  </p:stCondLst>
                                  <p:childTnLst>
                                    <p:animEffect transition="out" filter="fade">
                                      <p:cBhvr>
                                        <p:cTn id="41" dur="2000"/>
                                        <p:tgtEl>
                                          <p:spTgt spid="5"/>
                                        </p:tgtEl>
                                      </p:cBhvr>
                                    </p:animEffect>
                                    <p:anim calcmode="lin" valueType="num">
                                      <p:cBhvr>
                                        <p:cTn id="42"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3" dur="2000"/>
                                        <p:tgtEl>
                                          <p:spTgt spid="5"/>
                                        </p:tgtEl>
                                        <p:attrNameLst>
                                          <p:attrName>ppt_h</p:attrName>
                                        </p:attrNameLst>
                                      </p:cBhvr>
                                      <p:tavLst>
                                        <p:tav tm="0">
                                          <p:val>
                                            <p:strVal val="ppt_h"/>
                                          </p:val>
                                        </p:tav>
                                        <p:tav tm="100000">
                                          <p:val>
                                            <p:strVal val="ppt_h"/>
                                          </p:val>
                                        </p:tav>
                                      </p:tavLst>
                                    </p:anim>
                                    <p:set>
                                      <p:cBhvr>
                                        <p:cTn id="44" dur="1" fill="hold">
                                          <p:stCondLst>
                                            <p:cond delay="1999"/>
                                          </p:stCondLst>
                                        </p:cTn>
                                        <p:tgtEl>
                                          <p:spTgt spid="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5" presetClass="exit" presetSubtype="0" fill="hold" grpId="0" nodeType="clickEffect">
                                  <p:stCondLst>
                                    <p:cond delay="0"/>
                                  </p:stCondLst>
                                  <p:childTnLst>
                                    <p:animEffect transition="out" filter="fade">
                                      <p:cBhvr>
                                        <p:cTn id="48" dur="2000"/>
                                        <p:tgtEl>
                                          <p:spTgt spid="10"/>
                                        </p:tgtEl>
                                      </p:cBhvr>
                                    </p:animEffect>
                                    <p:anim calcmode="lin" valueType="num">
                                      <p:cBhvr>
                                        <p:cTn id="49" dur="2000"/>
                                        <p:tgtEl>
                                          <p:spTgt spid="1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0" dur="2000"/>
                                        <p:tgtEl>
                                          <p:spTgt spid="10"/>
                                        </p:tgtEl>
                                        <p:attrNameLst>
                                          <p:attrName>ppt_h</p:attrName>
                                        </p:attrNameLst>
                                      </p:cBhvr>
                                      <p:tavLst>
                                        <p:tav tm="0">
                                          <p:val>
                                            <p:strVal val="ppt_h"/>
                                          </p:val>
                                        </p:tav>
                                        <p:tav tm="100000">
                                          <p:val>
                                            <p:strVal val="ppt_h"/>
                                          </p:val>
                                        </p:tav>
                                      </p:tavLst>
                                    </p:anim>
                                    <p:set>
                                      <p:cBhvr>
                                        <p:cTn id="51" dur="1" fill="hold">
                                          <p:stCondLst>
                                            <p:cond delay="1999"/>
                                          </p:stCondLst>
                                        </p:cTn>
                                        <p:tgtEl>
                                          <p:spTgt spid="10"/>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45" presetClass="exit" presetSubtype="0" fill="hold" grpId="0" nodeType="clickEffect">
                                  <p:stCondLst>
                                    <p:cond delay="0"/>
                                  </p:stCondLst>
                                  <p:childTnLst>
                                    <p:animEffect transition="out" filter="fade">
                                      <p:cBhvr>
                                        <p:cTn id="55" dur="2000"/>
                                        <p:tgtEl>
                                          <p:spTgt spid="9"/>
                                        </p:tgtEl>
                                      </p:cBhvr>
                                    </p:animEffect>
                                    <p:anim calcmode="lin" valueType="num">
                                      <p:cBhvr>
                                        <p:cTn id="56" dur="2000"/>
                                        <p:tgtEl>
                                          <p:spTgt spid="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7" dur="2000"/>
                                        <p:tgtEl>
                                          <p:spTgt spid="9"/>
                                        </p:tgtEl>
                                        <p:attrNameLst>
                                          <p:attrName>ppt_h</p:attrName>
                                        </p:attrNameLst>
                                      </p:cBhvr>
                                      <p:tavLst>
                                        <p:tav tm="0">
                                          <p:val>
                                            <p:strVal val="ppt_h"/>
                                          </p:val>
                                        </p:tav>
                                        <p:tav tm="100000">
                                          <p:val>
                                            <p:strVal val="ppt_h"/>
                                          </p:val>
                                        </p:tav>
                                      </p:tavLst>
                                    </p:anim>
                                    <p:set>
                                      <p:cBhvr>
                                        <p:cTn id="58"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                                                                                                                                                                                                                                                                                                                                                                                                                                                                                                                                                                                                                                                                                                                                                                                                                                                                                                                                                                                                                                                                                                                                                                                                                                                                                                                                                                                                                                                                                                                                                                                                                                                                                                                                                                                                                                                                                                                                                                                                                                                                                                                                                                                                                                                                                                                                                                                                                                                                                                                                                                                                                                                                                                                                                                                                                                                                                                                                                                                                                                                                                                                                                                                                                                                                                                                                                                                                                                                                                                                                                                                                                                                                                                                                                                                                                                                                                                                                                                                                                                                                                                                                                                                                                                                                                                                                                                                                                                                                                                                                                                                                                                                                                                                                                                                                                                                                                                                                                                                                                                                                                                                                                                                                                                                                                                                                                                                                                                                                                                                                                                                                                                                                                                                                                                                                                                                                                                                                                                                                                                                                                                                                                                                                                                                                                                                                                                                                                                                                                                                                                                                                                                                                                                                                                                                                                                                                                                                                                                                                                                                                                                                                                                                                                                                                                                                                                                                                                                                                                                                                                                                                                                                                                                                                                                                                                                                                                                                                                                                                                                                                                                                                                                                                                                                                                                                                                                                                                                                                                                                                                                                                                                                                                                                                                                                                                                                                                                                                                                                                                                                                                                                                                                                                                                                                                                                                                                                                                                                                                                                                                                                                                                                                                                                                                                                                                                                                                                                                                                                                                                                                                                                                                                                                                                                                                                                                                                                                                                                                                                                                                                                                                                                                                                                                                                                                                                                                                                                                                                                                                                                                                                                                                                                                                                                                                                                                                                                                                                                                                                                                                                                                                                                                                                                                                                                                                                                                                                                                                                                                                                                                                                                                                                                                                                                                                                                                                                                                                                                                                                                                                                                                                                                                                                                                                                                                                                                                                                                                                                                                                                                                                                                                                                                                                                                                                                                                                                                                                                                                                                                                                                                                                                                                                                                                                                                                                                                                                                                                                                                                                       </a:t>
            </a:r>
            <a:endParaRPr lang="en-US" dirty="0"/>
          </a:p>
        </p:txBody>
      </p:sp>
      <p:sp>
        <p:nvSpPr>
          <p:cNvPr id="4" name="Content Placeholder 2"/>
          <p:cNvSpPr txBox="1">
            <a:spLocks/>
          </p:cNvSpPr>
          <p:nvPr/>
        </p:nvSpPr>
        <p:spPr>
          <a:xfrm>
            <a:off x="-76200" y="0"/>
            <a:ext cx="9144000" cy="6858000"/>
          </a:xfrm>
          <a:prstGeom prst="rect">
            <a:avLst/>
          </a:prstGeom>
          <a:solidFill>
            <a:srgbClr val="00B050"/>
          </a:solidFill>
          <a:ln>
            <a:solidFill>
              <a:srgbClr val="FFC000"/>
            </a:solidFill>
          </a:ln>
        </p:spPr>
        <p:txBody>
          <a:bodyPr numCol="1" anchor="ctr">
            <a:prstTxWarp prst="textFadeUp">
              <a:avLst/>
            </a:prstTxWarp>
            <a:normAutofit/>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endParaRPr kumimoji="0" lang="bn-BD" sz="6000" b="1" i="0" u="none" strike="noStrike" kern="1200" cap="none" spc="0" normalizeH="0" baseline="0" noProof="0" dirty="0" smtClean="0">
              <a:ln>
                <a:noFill/>
              </a:ln>
              <a:solidFill>
                <a:srgbClr val="FF0000"/>
              </a:solidFill>
              <a:effectLst/>
              <a:uLnTx/>
              <a:uFillTx/>
              <a:latin typeface="+mn-lt"/>
              <a:ea typeface="+mn-ea"/>
              <a:cs typeface="+mn-cs"/>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endParaRPr kumimoji="0" lang="bn-BD" sz="6000" b="1" i="0" u="none" strike="noStrike" kern="1200" cap="none" spc="0" normalizeH="0" baseline="0" noProof="0" dirty="0" smtClean="0">
              <a:ln>
                <a:noFill/>
              </a:ln>
              <a:solidFill>
                <a:srgbClr val="FF0000"/>
              </a:solidFill>
              <a:effectLst/>
              <a:uLnTx/>
              <a:uFillTx/>
              <a:latin typeface="+mn-lt"/>
              <a:ea typeface="+mn-ea"/>
              <a:cs typeface="+mn-cs"/>
            </a:endParaRPr>
          </a:p>
          <a:p>
            <a:pPr marL="68580" marR="0" lvl="0" algn="l" defTabSz="914400" rtl="0" eaLnBrk="1" fontAlgn="auto" latinLnBrk="0" hangingPunct="1">
              <a:lnSpc>
                <a:spcPct val="100000"/>
              </a:lnSpc>
              <a:spcBef>
                <a:spcPts val="700"/>
              </a:spcBef>
              <a:spcAft>
                <a:spcPts val="0"/>
              </a:spcAft>
              <a:buClr>
                <a:schemeClr val="tx2"/>
              </a:buClr>
              <a:buSzPct val="95000"/>
              <a:tabLst/>
              <a:defRPr/>
            </a:pPr>
            <a:r>
              <a:rPr lang="bn-IN" sz="6000" b="1" dirty="0">
                <a:solidFill>
                  <a:srgbClr val="FF0000"/>
                </a:solidFill>
                <a:latin typeface="Kalpurush" pitchFamily="2" charset="0"/>
                <a:cs typeface="Kalpurush" pitchFamily="2" charset="0"/>
              </a:rPr>
              <a:t> </a:t>
            </a:r>
            <a:r>
              <a:rPr lang="bn-IN" sz="6000" b="1" dirty="0" smtClean="0">
                <a:solidFill>
                  <a:srgbClr val="FF0000"/>
                </a:solidFill>
                <a:latin typeface="Kalpurush" pitchFamily="2" charset="0"/>
                <a:cs typeface="Kalpurush" pitchFamily="2" charset="0"/>
              </a:rPr>
              <a:t>        </a:t>
            </a:r>
            <a:r>
              <a:rPr kumimoji="0" lang="en-US" sz="6000" b="1" i="0" u="none" strike="noStrike" kern="1200" cap="none" spc="0" normalizeH="0" baseline="0" noProof="0" dirty="0" smtClean="0">
                <a:ln>
                  <a:noFill/>
                </a:ln>
                <a:solidFill>
                  <a:srgbClr val="FF0000"/>
                </a:solidFill>
                <a:effectLst/>
                <a:uLnTx/>
                <a:uFillTx/>
                <a:latin typeface="Kalpurush" pitchFamily="2" charset="0"/>
                <a:cs typeface="Kalpurush" pitchFamily="2" charset="0"/>
              </a:rPr>
              <a:t>      </a:t>
            </a:r>
            <a:r>
              <a:rPr kumimoji="0" lang="en-US" sz="6000" b="1" i="0" u="none" strike="noStrike" kern="1200" cap="none" spc="0" normalizeH="0" baseline="0" noProof="0" dirty="0" err="1" smtClean="0">
                <a:ln>
                  <a:noFill/>
                </a:ln>
                <a:solidFill>
                  <a:srgbClr val="FF0000"/>
                </a:solidFill>
                <a:effectLst/>
                <a:uLnTx/>
                <a:uFillTx/>
                <a:latin typeface="Kalpurush" pitchFamily="2" charset="0"/>
                <a:cs typeface="Kalpurush" pitchFamily="2" charset="0"/>
              </a:rPr>
              <a:t>আগামি</a:t>
            </a:r>
            <a:r>
              <a:rPr kumimoji="0" lang="en-US" sz="6000" b="1" i="0" u="none" strike="noStrike" kern="1200" cap="none" spc="0" normalizeH="0" baseline="0" noProof="0" dirty="0" smtClean="0">
                <a:ln>
                  <a:noFill/>
                </a:ln>
                <a:solidFill>
                  <a:srgbClr val="FF0000"/>
                </a:solidFill>
                <a:effectLst/>
                <a:uLnTx/>
                <a:uFillTx/>
                <a:latin typeface="Kalpurush" pitchFamily="2" charset="0"/>
                <a:cs typeface="Kalpurush" pitchFamily="2" charset="0"/>
              </a:rPr>
              <a:t> </a:t>
            </a:r>
            <a:r>
              <a:rPr kumimoji="0" lang="en-US" sz="6000" b="1" i="0" u="none" strike="noStrike" kern="1200" cap="none" spc="0" normalizeH="0" baseline="0" noProof="0" dirty="0" err="1" smtClean="0">
                <a:ln>
                  <a:noFill/>
                </a:ln>
                <a:solidFill>
                  <a:srgbClr val="FF0000"/>
                </a:solidFill>
                <a:effectLst/>
                <a:uLnTx/>
                <a:uFillTx/>
                <a:latin typeface="Kalpurush" pitchFamily="2" charset="0"/>
                <a:cs typeface="Kalpurush" pitchFamily="2" charset="0"/>
              </a:rPr>
              <a:t>পাঠ</a:t>
            </a:r>
            <a:r>
              <a:rPr lang="en-US" sz="6000" b="1" noProof="0" dirty="0" smtClean="0">
                <a:solidFill>
                  <a:srgbClr val="FF0000"/>
                </a:solidFill>
                <a:latin typeface="Kalpurush" pitchFamily="2" charset="0"/>
                <a:cs typeface="Kalpurush" pitchFamily="2" charset="0"/>
              </a:rPr>
              <a:t> </a:t>
            </a:r>
            <a:endParaRPr kumimoji="0" lang="bn-BD" sz="6000" b="1"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l"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bn-BD" sz="6000" b="1" i="0" u="none" strike="noStrike" kern="1200" cap="none" spc="0" normalizeH="0" baseline="0" noProof="0" dirty="0" smtClean="0">
                <a:ln>
                  <a:noFill/>
                </a:ln>
                <a:solidFill>
                  <a:srgbClr val="FF0000"/>
                </a:solidFill>
                <a:effectLst/>
                <a:uLnTx/>
                <a:uFillTx/>
                <a:latin typeface="Kalpurush" pitchFamily="2" charset="0"/>
                <a:cs typeface="Kalpurush" pitchFamily="2" charset="0"/>
              </a:rPr>
              <a:t>বিড়াল </a:t>
            </a:r>
          </a:p>
          <a:p>
            <a:pPr marL="68580" marR="0" lvl="0" algn="l" defTabSz="914400" rtl="0" eaLnBrk="1" fontAlgn="auto" latinLnBrk="0" hangingPunct="1">
              <a:lnSpc>
                <a:spcPct val="100000"/>
              </a:lnSpc>
              <a:spcBef>
                <a:spcPts val="700"/>
              </a:spcBef>
              <a:spcAft>
                <a:spcPts val="0"/>
              </a:spcAft>
              <a:buClr>
                <a:schemeClr val="tx2"/>
              </a:buClr>
              <a:buSzPct val="95000"/>
              <a:tabLst/>
              <a:defRPr/>
            </a:pPr>
            <a:r>
              <a:rPr kumimoji="0" lang="bn-BD" sz="4400" b="1" i="1" u="none" strike="noStrike" kern="1200" cap="none" spc="0" normalizeH="0" baseline="0" noProof="0" dirty="0" smtClean="0">
                <a:ln>
                  <a:noFill/>
                </a:ln>
                <a:solidFill>
                  <a:srgbClr val="FFFF00"/>
                </a:solidFill>
                <a:effectLst/>
                <a:uLnTx/>
                <a:uFillTx/>
                <a:latin typeface="Kalpurush" pitchFamily="2" charset="0"/>
                <a:cs typeface="Kalpurush" pitchFamily="2" charset="0"/>
              </a:rPr>
              <a:t>বঙ্কিমচন্দ্র চট্টোপাধ্যায়</a:t>
            </a:r>
            <a:endParaRPr kumimoji="0" lang="en-US" sz="4400" b="1" i="1" u="none" strike="noStrike" kern="1200" cap="none" spc="0" normalizeH="0" baseline="0" noProof="0" dirty="0">
              <a:ln>
                <a:noFill/>
              </a:ln>
              <a:solidFill>
                <a:srgbClr val="FFFF00"/>
              </a:solidFill>
              <a:effectLst/>
              <a:uLnTx/>
              <a:uFillTx/>
              <a:latin typeface="Kalpurush" pitchFamily="2" charset="0"/>
              <a:cs typeface="Kalpurush"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317" y="-304800"/>
            <a:ext cx="3733800" cy="4789004"/>
          </a:xfrm>
          <a:prstGeom prst="rect">
            <a:avLst/>
          </a:prstGeom>
          <a:ln>
            <a:noFill/>
          </a:ln>
          <a:effectLst>
            <a:softEdge rad="635000"/>
          </a:effectLst>
        </p:spPr>
      </p:pic>
    </p:spTree>
    <p:extLst>
      <p:ext uri="{BB962C8B-B14F-4D97-AF65-F5344CB8AC3E}">
        <p14:creationId xmlns:p14="http://schemas.microsoft.com/office/powerpoint/2010/main" val="405909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261231" cy="6858000"/>
          </a:xfrm>
          <a:prstGeom prst="rect">
            <a:avLst/>
          </a:prstGeom>
        </p:spPr>
      </p:pic>
      <p:sp>
        <p:nvSpPr>
          <p:cNvPr id="4" name="TextBox 3"/>
          <p:cNvSpPr txBox="1"/>
          <p:nvPr/>
        </p:nvSpPr>
        <p:spPr>
          <a:xfrm>
            <a:off x="5029200" y="2438400"/>
            <a:ext cx="3276600" cy="1752600"/>
          </a:xfrm>
          <a:prstGeom prst="rect">
            <a:avLst/>
          </a:prstGeom>
          <a:noFill/>
        </p:spPr>
        <p:txBody>
          <a:bodyPr wrap="square" rtlCol="0">
            <a:prstTxWarp prst="textArchDown">
              <a:avLst>
                <a:gd name="adj" fmla="val 855209"/>
              </a:avLst>
            </a:prstTxWarp>
            <a:spAutoFit/>
          </a:bodyPr>
          <a:lstStyle/>
          <a:p>
            <a:r>
              <a:rPr lang="as-IN" sz="115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Kalpurush" pitchFamily="2" charset="0"/>
                <a:cs typeface="Kalpurush" pitchFamily="2" charset="0"/>
              </a:rPr>
              <a:t>ধন্যবাদ</a:t>
            </a:r>
          </a:p>
        </p:txBody>
      </p:sp>
    </p:spTree>
    <p:extLst>
      <p:ext uri="{BB962C8B-B14F-4D97-AF65-F5344CB8AC3E}">
        <p14:creationId xmlns:p14="http://schemas.microsoft.com/office/powerpoint/2010/main" val="74846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set>
                                      <p:cBhvr>
                                        <p:cTn id="7" dur="1820" fill="hold">
                                          <p:stCondLst>
                                            <p:cond delay="0"/>
                                          </p:stCondLst>
                                        </p:cTn>
                                        <p:tgtEl>
                                          <p:spTgt spid="4">
                                            <p:txEl>
                                              <p:pRg st="0" end="0"/>
                                            </p:txEl>
                                          </p:spTgt>
                                        </p:tgtEl>
                                        <p:attrNameLst>
                                          <p:attrName>style.rotation</p:attrName>
                                        </p:attrNameLst>
                                      </p:cBhvr>
                                      <p:to>
                                        <p:strVal val="-45.0"/>
                                      </p:to>
                                    </p:set>
                                    <p:anim calcmode="lin" valueType="num">
                                      <p:cBhvr>
                                        <p:cTn id="8" dur="1820" fill="hold">
                                          <p:stCondLst>
                                            <p:cond delay="1820"/>
                                          </p:stCondLst>
                                        </p:cTn>
                                        <p:tgtEl>
                                          <p:spTgt spid="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1820" fill="hold">
                                          <p:stCondLst>
                                            <p:cond delay="0"/>
                                          </p:stCondLst>
                                        </p:cTn>
                                        <p:tgtEl>
                                          <p:spTgt spid="4">
                                            <p:txEl>
                                              <p:pRg st="0" end="0"/>
                                            </p:txEl>
                                          </p:spTgt>
                                        </p:tgtEl>
                                        <p:attrNameLst>
                                          <p:attrName>ppt_y</p:attrName>
                                        </p:attrNameLst>
                                      </p:cBhvr>
                                      <p:tavLst>
                                        <p:tav tm="0">
                                          <p:val>
                                            <p:strVal val="#ppt_y-1"/>
                                          </p:val>
                                        </p:tav>
                                        <p:tav tm="100000">
                                          <p:val>
                                            <p:strVal val="#ppt_y-(0.354*#ppt_w-0.172*#ppt_h)"/>
                                          </p:val>
                                        </p:tav>
                                      </p:tavLst>
                                    </p:anim>
                                    <p:anim calcmode="lin" valueType="num">
                                      <p:cBhvr>
                                        <p:cTn id="10" dur="624" decel="50000" autoRev="1" fill="hold">
                                          <p:stCondLst>
                                            <p:cond delay="1820"/>
                                          </p:stCondLst>
                                        </p:cTn>
                                        <p:tgtEl>
                                          <p:spTgt spid="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544" fill="hold">
                                          <p:stCondLst>
                                            <p:cond delay="3456"/>
                                          </p:stCondLst>
                                        </p:cTn>
                                        <p:tgtEl>
                                          <p:spTgt spid="4">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03968308"/>
              </p:ext>
            </p:extLst>
          </p:nvPr>
        </p:nvGraphicFramePr>
        <p:xfrm>
          <a:off x="457200" y="2286000"/>
          <a:ext cx="8229600" cy="5191760"/>
        </p:xfrm>
        <a:graphic>
          <a:graphicData uri="http://schemas.openxmlformats.org/drawingml/2006/table">
            <a:tbl>
              <a:tblPr firstRow="1" bandRow="1">
                <a:tableStyleId>{5C22544A-7EE6-4342-B048-85BDC9FD1C3A}</a:tableStyleId>
              </a:tblPr>
              <a:tblGrid>
                <a:gridCol w="3124200"/>
                <a:gridCol w="5105400"/>
              </a:tblGrid>
              <a:tr h="370840">
                <a:tc>
                  <a:txBody>
                    <a:bodyPr/>
                    <a:lstStyle/>
                    <a:p>
                      <a:r>
                        <a:rPr lang="en-US" dirty="0" err="1" smtClean="0"/>
                        <a:t>জলাঞ্জলি</a:t>
                      </a:r>
                      <a:r>
                        <a:rPr lang="en-US" baseline="0" dirty="0" smtClean="0"/>
                        <a:t>  </a:t>
                      </a:r>
                      <a:r>
                        <a:rPr lang="en-US" baseline="0" dirty="0" err="1" smtClean="0"/>
                        <a:t>অর্থ</a:t>
                      </a:r>
                      <a:r>
                        <a:rPr lang="en-US" baseline="0" dirty="0" smtClean="0"/>
                        <a:t> </a:t>
                      </a:r>
                      <a:r>
                        <a:rPr lang="en-US" baseline="0" dirty="0" err="1" smtClean="0"/>
                        <a:t>কী</a:t>
                      </a:r>
                      <a:r>
                        <a:rPr lang="en-US" baseline="0" dirty="0" smtClean="0"/>
                        <a:t>? </a:t>
                      </a:r>
                      <a:endParaRPr lang="en-US" dirty="0"/>
                    </a:p>
                  </a:txBody>
                  <a:tcPr/>
                </a:tc>
                <a:tc>
                  <a:txBody>
                    <a:bodyPr/>
                    <a:lstStyle/>
                    <a:p>
                      <a:r>
                        <a:rPr lang="en-US" dirty="0" err="1" smtClean="0"/>
                        <a:t>সম্পূর্ণ</a:t>
                      </a:r>
                      <a:r>
                        <a:rPr lang="en-US" baseline="0" dirty="0" smtClean="0"/>
                        <a:t> </a:t>
                      </a:r>
                      <a:r>
                        <a:rPr lang="en-US" baseline="0" dirty="0" err="1" smtClean="0"/>
                        <a:t>পরিত্যাগ</a:t>
                      </a:r>
                      <a:endParaRPr lang="en-US" dirty="0"/>
                    </a:p>
                  </a:txBody>
                  <a:tcPr/>
                </a:tc>
              </a:tr>
              <a:tr h="370840">
                <a:tc>
                  <a:txBody>
                    <a:bodyPr/>
                    <a:lstStyle/>
                    <a:p>
                      <a:r>
                        <a:rPr lang="en-US" dirty="0" smtClean="0"/>
                        <a:t>‘</a:t>
                      </a:r>
                      <a:r>
                        <a:rPr lang="en-US" dirty="0" err="1" smtClean="0"/>
                        <a:t>নাহি</a:t>
                      </a:r>
                      <a:r>
                        <a:rPr lang="en-US" dirty="0" smtClean="0"/>
                        <a:t> </a:t>
                      </a:r>
                      <a:r>
                        <a:rPr lang="en-US" dirty="0" err="1" smtClean="0"/>
                        <a:t>দোষী</a:t>
                      </a:r>
                      <a:r>
                        <a:rPr lang="en-US" baseline="0" dirty="0" smtClean="0"/>
                        <a:t> </a:t>
                      </a:r>
                      <a:r>
                        <a:rPr lang="en-US" baseline="0" dirty="0" err="1" smtClean="0"/>
                        <a:t>আমি</a:t>
                      </a:r>
                      <a:r>
                        <a:rPr lang="en-US" baseline="0" dirty="0" smtClean="0"/>
                        <a:t>’ </a:t>
                      </a:r>
                      <a:r>
                        <a:rPr lang="en-US" baseline="0" dirty="0" err="1" smtClean="0"/>
                        <a:t>আমি</a:t>
                      </a:r>
                      <a:r>
                        <a:rPr lang="en-US" baseline="0" dirty="0" smtClean="0"/>
                        <a:t> </a:t>
                      </a:r>
                      <a:r>
                        <a:rPr lang="en-US" baseline="0" dirty="0" err="1" smtClean="0"/>
                        <a:t>কে</a:t>
                      </a:r>
                      <a:r>
                        <a:rPr lang="en-US" baseline="0" dirty="0" smtClean="0"/>
                        <a:t>? </a:t>
                      </a:r>
                      <a:endParaRPr lang="en-US" dirty="0"/>
                    </a:p>
                  </a:txBody>
                  <a:tcPr/>
                </a:tc>
                <a:tc>
                  <a:txBody>
                    <a:bodyPr/>
                    <a:lstStyle/>
                    <a:p>
                      <a:r>
                        <a:rPr lang="en-US" dirty="0" err="1" smtClean="0"/>
                        <a:t>বিভীষণ</a:t>
                      </a:r>
                      <a:r>
                        <a:rPr lang="en-US" baseline="0" dirty="0" smtClean="0"/>
                        <a:t> </a:t>
                      </a:r>
                      <a:endParaRPr lang="en-US" dirty="0"/>
                    </a:p>
                  </a:txBody>
                  <a:tcPr/>
                </a:tc>
              </a:tr>
              <a:tr h="370840">
                <a:tc>
                  <a:txBody>
                    <a:bodyPr/>
                    <a:lstStyle/>
                    <a:p>
                      <a:endParaRPr lang="en-US"/>
                    </a:p>
                  </a:txBody>
                  <a:tcPr/>
                </a:tc>
                <a:tc>
                  <a:txBody>
                    <a:bodyPr/>
                    <a:lstStyle/>
                    <a:p>
                      <a:endParaRPr lang="en-US"/>
                    </a:p>
                  </a:txBody>
                  <a:tcPr/>
                </a:tc>
              </a:tr>
              <a:tr h="370840">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dirty="0"/>
                    </a:p>
                  </a:txBody>
                  <a:tcPr/>
                </a:tc>
              </a:tr>
            </a:tbl>
          </a:graphicData>
        </a:graphic>
      </p:graphicFrame>
      <p:sp>
        <p:nvSpPr>
          <p:cNvPr id="5" name="Rectangle 4"/>
          <p:cNvSpPr/>
          <p:nvPr/>
        </p:nvSpPr>
        <p:spPr>
          <a:xfrm>
            <a:off x="685800" y="1600200"/>
            <a:ext cx="2023311" cy="369332"/>
          </a:xfrm>
          <a:prstGeom prst="rect">
            <a:avLst/>
          </a:prstGeom>
        </p:spPr>
        <p:txBody>
          <a:bodyPr wrap="none">
            <a:spAutoFit/>
          </a:bodyPr>
          <a:lstStyle/>
          <a:p>
            <a:r>
              <a:rPr lang="en-US" dirty="0" err="1"/>
              <a:t>জলাঞ্জলি</a:t>
            </a:r>
            <a:r>
              <a:rPr lang="en-US" dirty="0"/>
              <a:t>  </a:t>
            </a:r>
            <a:r>
              <a:rPr lang="en-US" dirty="0" err="1"/>
              <a:t>অর্থ</a:t>
            </a:r>
            <a:r>
              <a:rPr lang="en-US" dirty="0"/>
              <a:t> </a:t>
            </a:r>
            <a:r>
              <a:rPr lang="en-US" dirty="0" err="1"/>
              <a:t>কী</a:t>
            </a:r>
            <a:r>
              <a:rPr lang="en-US" dirty="0"/>
              <a:t>? </a:t>
            </a:r>
          </a:p>
        </p:txBody>
      </p:sp>
    </p:spTree>
    <p:extLst>
      <p:ext uri="{BB962C8B-B14F-4D97-AF65-F5344CB8AC3E}">
        <p14:creationId xmlns:p14="http://schemas.microsoft.com/office/powerpoint/2010/main" val="67308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a:solidFill>
            <a:schemeClr val="accent6">
              <a:lumMod val="75000"/>
            </a:schemeClr>
          </a:solidFill>
        </p:spPr>
        <p:txBody>
          <a:bodyPr/>
          <a:lstStyle/>
          <a:p>
            <a:r>
              <a:rPr lang="bn-IN" dirty="0" smtClean="0">
                <a:solidFill>
                  <a:srgbClr val="FFFF00"/>
                </a:solidFill>
                <a:latin typeface="NikoshBAN" pitchFamily="2" charset="0"/>
                <a:cs typeface="NikoshBAN" pitchFamily="2" charset="0"/>
              </a:rPr>
              <a:t>বিভীষণের প্রতি মেঘনাদ </a:t>
            </a:r>
            <a:endParaRPr lang="en-US" dirty="0">
              <a:solidFill>
                <a:srgbClr val="FFFF00"/>
              </a:solidFill>
              <a:latin typeface="NikoshBAN" pitchFamily="2" charset="0"/>
              <a:cs typeface="NikoshBAN" pitchFamily="2" charset="0"/>
            </a:endParaRPr>
          </a:p>
        </p:txBody>
      </p:sp>
      <p:sp>
        <p:nvSpPr>
          <p:cNvPr id="3" name="Content Placeholder 2"/>
          <p:cNvSpPr>
            <a:spLocks noGrp="1"/>
          </p:cNvSpPr>
          <p:nvPr>
            <p:ph idx="1"/>
          </p:nvPr>
        </p:nvSpPr>
        <p:spPr>
          <a:xfrm>
            <a:off x="0" y="1524000"/>
            <a:ext cx="9144000" cy="5334000"/>
          </a:xfrm>
          <a:solidFill>
            <a:srgbClr val="66FFFF"/>
          </a:solidFill>
        </p:spPr>
        <p:txBody>
          <a:bodyPr numCol="2">
            <a:normAutofit/>
          </a:bodyPr>
          <a:lstStyle/>
          <a:p>
            <a:pPr marL="0" indent="0">
              <a:lnSpc>
                <a:spcPct val="150000"/>
              </a:lnSpc>
              <a:buNone/>
            </a:pPr>
            <a:r>
              <a:rPr lang="en-US" dirty="0">
                <a:solidFill>
                  <a:srgbClr val="C00000"/>
                </a:solidFill>
                <a:latin typeface="Kalpurush" pitchFamily="2" charset="0"/>
                <a:cs typeface="Kalpurush" pitchFamily="2" charset="0"/>
              </a:rPr>
              <a:t>"</a:t>
            </a:r>
            <a:r>
              <a:rPr lang="bn-IN" sz="2800" dirty="0">
                <a:solidFill>
                  <a:srgbClr val="C00000"/>
                </a:solidFill>
                <a:latin typeface="Kalpurush" pitchFamily="2" charset="0"/>
                <a:cs typeface="Kalpurush" pitchFamily="2" charset="0"/>
              </a:rPr>
              <a:t>এতক্ষণে"--অরিন্দম কহিলা বিষাদে</a:t>
            </a:r>
            <a:endParaRPr lang="en-US" sz="2800" dirty="0">
              <a:solidFill>
                <a:srgbClr val="C00000"/>
              </a:solidFill>
              <a:latin typeface="Kalpurush" pitchFamily="2" charset="0"/>
              <a:cs typeface="Kalpurush" pitchFamily="2" charset="0"/>
            </a:endParaRPr>
          </a:p>
          <a:p>
            <a:pPr marL="0" indent="0">
              <a:lnSpc>
                <a:spcPct val="150000"/>
              </a:lnSpc>
              <a:buNone/>
            </a:pPr>
            <a:r>
              <a:rPr lang="en-US" sz="2800" dirty="0">
                <a:solidFill>
                  <a:srgbClr val="C00000"/>
                </a:solidFill>
                <a:latin typeface="Kalpurush" pitchFamily="2" charset="0"/>
                <a:cs typeface="Kalpurush" pitchFamily="2" charset="0"/>
              </a:rPr>
              <a:t>"</a:t>
            </a:r>
            <a:r>
              <a:rPr lang="bn-IN" sz="2800" dirty="0">
                <a:solidFill>
                  <a:srgbClr val="C00000"/>
                </a:solidFill>
                <a:latin typeface="Kalpurush" pitchFamily="2" charset="0"/>
                <a:cs typeface="Kalpurush" pitchFamily="2" charset="0"/>
              </a:rPr>
              <a:t>জানিনু কেমনে আসি লক্ষণ পশিল</a:t>
            </a:r>
            <a:endParaRPr lang="en-US" sz="2800" dirty="0">
              <a:solidFill>
                <a:srgbClr val="C00000"/>
              </a:solidFill>
              <a:latin typeface="Kalpurush" pitchFamily="2" charset="0"/>
              <a:cs typeface="Kalpurush" pitchFamily="2" charset="0"/>
            </a:endParaRPr>
          </a:p>
          <a:p>
            <a:pPr marL="0" indent="0">
              <a:lnSpc>
                <a:spcPct val="150000"/>
              </a:lnSpc>
              <a:buNone/>
            </a:pPr>
            <a:r>
              <a:rPr lang="bn-IN" sz="2800" dirty="0">
                <a:solidFill>
                  <a:srgbClr val="C00000"/>
                </a:solidFill>
                <a:latin typeface="Kalpurush" pitchFamily="2" charset="0"/>
                <a:cs typeface="Kalpurush" pitchFamily="2" charset="0"/>
              </a:rPr>
              <a:t>রক্ষঃপুরে</a:t>
            </a:r>
            <a:r>
              <a:rPr lang="en-US" sz="2800" dirty="0">
                <a:solidFill>
                  <a:srgbClr val="C00000"/>
                </a:solidFill>
                <a:latin typeface="Kalpurush" pitchFamily="2" charset="0"/>
                <a:cs typeface="Kalpurush" pitchFamily="2" charset="0"/>
              </a:rPr>
              <a:t>; </a:t>
            </a:r>
            <a:r>
              <a:rPr lang="bn-IN" sz="2800" dirty="0">
                <a:solidFill>
                  <a:srgbClr val="C00000"/>
                </a:solidFill>
                <a:latin typeface="Kalpurush" pitchFamily="2" charset="0"/>
                <a:cs typeface="Kalpurush" pitchFamily="2" charset="0"/>
              </a:rPr>
              <a:t>হায়</a:t>
            </a:r>
            <a:r>
              <a:rPr lang="en-US" sz="2800" dirty="0">
                <a:solidFill>
                  <a:srgbClr val="C00000"/>
                </a:solidFill>
                <a:latin typeface="Kalpurush" pitchFamily="2" charset="0"/>
                <a:cs typeface="Kalpurush" pitchFamily="2" charset="0"/>
              </a:rPr>
              <a:t>,</a:t>
            </a:r>
            <a:r>
              <a:rPr lang="bn-IN" sz="2800" dirty="0">
                <a:solidFill>
                  <a:srgbClr val="C00000"/>
                </a:solidFill>
                <a:latin typeface="Kalpurush" pitchFamily="2" charset="0"/>
                <a:cs typeface="Kalpurush" pitchFamily="2" charset="0"/>
              </a:rPr>
              <a:t>তাত</a:t>
            </a:r>
            <a:r>
              <a:rPr lang="en-US" sz="2800" dirty="0">
                <a:solidFill>
                  <a:srgbClr val="C00000"/>
                </a:solidFill>
                <a:latin typeface="Kalpurush" pitchFamily="2" charset="0"/>
                <a:cs typeface="Kalpurush" pitchFamily="2" charset="0"/>
              </a:rPr>
              <a:t>,</a:t>
            </a:r>
            <a:r>
              <a:rPr lang="bn-IN" sz="2800" dirty="0">
                <a:solidFill>
                  <a:srgbClr val="C00000"/>
                </a:solidFill>
                <a:latin typeface="Kalpurush" pitchFamily="2" charset="0"/>
                <a:cs typeface="Kalpurush" pitchFamily="2" charset="0"/>
              </a:rPr>
              <a:t>উচিত কি তব</a:t>
            </a:r>
            <a:endParaRPr lang="en-US" sz="2800" dirty="0">
              <a:solidFill>
                <a:srgbClr val="C00000"/>
              </a:solidFill>
              <a:latin typeface="Kalpurush" pitchFamily="2" charset="0"/>
              <a:cs typeface="Kalpurush" pitchFamily="2" charset="0"/>
            </a:endParaRPr>
          </a:p>
          <a:p>
            <a:pPr marL="0" indent="0">
              <a:lnSpc>
                <a:spcPct val="150000"/>
              </a:lnSpc>
              <a:buNone/>
            </a:pPr>
            <a:r>
              <a:rPr lang="bn-IN" sz="2800" dirty="0">
                <a:solidFill>
                  <a:srgbClr val="C00000"/>
                </a:solidFill>
                <a:latin typeface="Kalpurush" pitchFamily="2" charset="0"/>
                <a:cs typeface="Kalpurush" pitchFamily="2" charset="0"/>
              </a:rPr>
              <a:t>এ কাজ</a:t>
            </a:r>
            <a:r>
              <a:rPr lang="en-US" sz="2800" dirty="0">
                <a:solidFill>
                  <a:srgbClr val="C00000"/>
                </a:solidFill>
                <a:latin typeface="Kalpurush" pitchFamily="2" charset="0"/>
                <a:cs typeface="Kalpurush" pitchFamily="2" charset="0"/>
              </a:rPr>
              <a:t>,</a:t>
            </a:r>
            <a:r>
              <a:rPr lang="bn-IN" sz="2800" dirty="0">
                <a:solidFill>
                  <a:srgbClr val="C00000"/>
                </a:solidFill>
                <a:latin typeface="Kalpurush" pitchFamily="2" charset="0"/>
                <a:cs typeface="Kalpurush" pitchFamily="2" charset="0"/>
              </a:rPr>
              <a:t>নিকষা সতী তোমার জননী</a:t>
            </a:r>
            <a:r>
              <a:rPr lang="en-US" sz="2800" dirty="0">
                <a:solidFill>
                  <a:srgbClr val="C00000"/>
                </a:solidFill>
                <a:latin typeface="Kalpurush" pitchFamily="2" charset="0"/>
                <a:cs typeface="Kalpurush" pitchFamily="2" charset="0"/>
              </a:rPr>
              <a:t>,</a:t>
            </a:r>
          </a:p>
          <a:p>
            <a:pPr marL="0" indent="0">
              <a:lnSpc>
                <a:spcPct val="150000"/>
              </a:lnSpc>
              <a:buNone/>
            </a:pPr>
            <a:r>
              <a:rPr lang="bn-IN" sz="2800" dirty="0">
                <a:solidFill>
                  <a:srgbClr val="C00000"/>
                </a:solidFill>
                <a:latin typeface="Kalpurush" pitchFamily="2" charset="0"/>
                <a:cs typeface="Kalpurush" pitchFamily="2" charset="0"/>
              </a:rPr>
              <a:t>সহোদর রক্ষঃশ্রেষ্ঠ</a:t>
            </a:r>
            <a:r>
              <a:rPr lang="en-US" sz="2800" dirty="0">
                <a:solidFill>
                  <a:srgbClr val="C00000"/>
                </a:solidFill>
                <a:latin typeface="Kalpurush" pitchFamily="2" charset="0"/>
                <a:cs typeface="Kalpurush" pitchFamily="2" charset="0"/>
              </a:rPr>
              <a:t>? </a:t>
            </a:r>
            <a:r>
              <a:rPr lang="bn-IN" sz="2800" dirty="0">
                <a:solidFill>
                  <a:srgbClr val="C00000"/>
                </a:solidFill>
                <a:latin typeface="Kalpurush" pitchFamily="2" charset="0"/>
                <a:cs typeface="Kalpurush" pitchFamily="2" charset="0"/>
              </a:rPr>
              <a:t>শূলীশম্ভুনিভ</a:t>
            </a:r>
            <a:endParaRPr lang="en-US" sz="2800" dirty="0">
              <a:solidFill>
                <a:srgbClr val="C00000"/>
              </a:solidFill>
              <a:latin typeface="Kalpurush" pitchFamily="2" charset="0"/>
              <a:cs typeface="Kalpurush" pitchFamily="2" charset="0"/>
            </a:endParaRPr>
          </a:p>
          <a:p>
            <a:pPr marL="0" indent="0">
              <a:lnSpc>
                <a:spcPct val="150000"/>
              </a:lnSpc>
              <a:buNone/>
            </a:pPr>
            <a:r>
              <a:rPr lang="bn-IN" sz="2800" dirty="0">
                <a:solidFill>
                  <a:srgbClr val="C00000"/>
                </a:solidFill>
                <a:latin typeface="Kalpurush" pitchFamily="2" charset="0"/>
                <a:cs typeface="Kalpurush" pitchFamily="2" charset="0"/>
              </a:rPr>
              <a:t>কুম্ভকর্ণ</a:t>
            </a:r>
            <a:r>
              <a:rPr lang="en-US" sz="2800" dirty="0">
                <a:solidFill>
                  <a:srgbClr val="C00000"/>
                </a:solidFill>
                <a:latin typeface="Kalpurush" pitchFamily="2" charset="0"/>
                <a:cs typeface="Kalpurush" pitchFamily="2" charset="0"/>
              </a:rPr>
              <a:t>? </a:t>
            </a:r>
            <a:r>
              <a:rPr lang="bn-IN" sz="2800" dirty="0">
                <a:solidFill>
                  <a:srgbClr val="C00000"/>
                </a:solidFill>
                <a:latin typeface="Kalpurush" pitchFamily="2" charset="0"/>
                <a:cs typeface="Kalpurush" pitchFamily="2" charset="0"/>
              </a:rPr>
              <a:t>ভ্রাতৃপুত্র বাসববিজয়ী</a:t>
            </a:r>
            <a:endParaRPr lang="en-US" sz="2800" dirty="0">
              <a:solidFill>
                <a:srgbClr val="C00000"/>
              </a:solidFill>
              <a:latin typeface="Kalpurush" pitchFamily="2" charset="0"/>
              <a:cs typeface="Kalpurush" pitchFamily="2" charset="0"/>
            </a:endParaRPr>
          </a:p>
          <a:p>
            <a:pPr marL="0" indent="0">
              <a:lnSpc>
                <a:spcPct val="150000"/>
              </a:lnSpc>
              <a:buNone/>
            </a:pPr>
            <a:endParaRPr lang="bn-IN" sz="2800" dirty="0" smtClean="0">
              <a:solidFill>
                <a:srgbClr val="C00000"/>
              </a:solidFill>
              <a:latin typeface="Kalpurush" pitchFamily="2" charset="0"/>
              <a:cs typeface="Kalpurush" pitchFamily="2" charset="0"/>
            </a:endParaRPr>
          </a:p>
          <a:p>
            <a:pPr marL="0" indent="0">
              <a:lnSpc>
                <a:spcPct val="150000"/>
              </a:lnSpc>
              <a:buNone/>
            </a:pPr>
            <a:r>
              <a:rPr lang="bn-IN" sz="2800" dirty="0" smtClean="0">
                <a:solidFill>
                  <a:srgbClr val="C00000"/>
                </a:solidFill>
                <a:latin typeface="Kalpurush" pitchFamily="2" charset="0"/>
                <a:cs typeface="Kalpurush" pitchFamily="2" charset="0"/>
              </a:rPr>
              <a:t>নিজগৃহপথ</a:t>
            </a:r>
            <a:r>
              <a:rPr lang="en-US" sz="2800" dirty="0">
                <a:solidFill>
                  <a:srgbClr val="C00000"/>
                </a:solidFill>
                <a:latin typeface="Kalpurush" pitchFamily="2" charset="0"/>
                <a:cs typeface="Kalpurush" pitchFamily="2" charset="0"/>
              </a:rPr>
              <a:t>,</a:t>
            </a:r>
            <a:r>
              <a:rPr lang="bn-IN" sz="2800" dirty="0">
                <a:solidFill>
                  <a:srgbClr val="C00000"/>
                </a:solidFill>
                <a:latin typeface="Kalpurush" pitchFamily="2" charset="0"/>
                <a:cs typeface="Kalpurush" pitchFamily="2" charset="0"/>
              </a:rPr>
              <a:t>তাত</a:t>
            </a:r>
            <a:r>
              <a:rPr lang="en-US" sz="2800" dirty="0">
                <a:solidFill>
                  <a:srgbClr val="C00000"/>
                </a:solidFill>
                <a:latin typeface="Kalpurush" pitchFamily="2" charset="0"/>
                <a:cs typeface="Kalpurush" pitchFamily="2" charset="0"/>
              </a:rPr>
              <a:t>, </a:t>
            </a:r>
            <a:r>
              <a:rPr lang="bn-IN" sz="2800" dirty="0">
                <a:solidFill>
                  <a:srgbClr val="C00000"/>
                </a:solidFill>
                <a:latin typeface="Kalpurush" pitchFamily="2" charset="0"/>
                <a:cs typeface="Kalpurush" pitchFamily="2" charset="0"/>
              </a:rPr>
              <a:t>দেখাও তস্করে</a:t>
            </a:r>
            <a:r>
              <a:rPr lang="en-US" sz="2800" dirty="0">
                <a:solidFill>
                  <a:srgbClr val="C00000"/>
                </a:solidFill>
                <a:latin typeface="Kalpurush" pitchFamily="2" charset="0"/>
                <a:cs typeface="Kalpurush" pitchFamily="2" charset="0"/>
              </a:rPr>
              <a:t>?</a:t>
            </a:r>
          </a:p>
          <a:p>
            <a:pPr marL="0" indent="0">
              <a:lnSpc>
                <a:spcPct val="150000"/>
              </a:lnSpc>
              <a:buNone/>
            </a:pPr>
            <a:r>
              <a:rPr lang="bn-IN" sz="2800" dirty="0">
                <a:solidFill>
                  <a:srgbClr val="C00000"/>
                </a:solidFill>
                <a:latin typeface="Kalpurush" pitchFamily="2" charset="0"/>
                <a:cs typeface="Kalpurush" pitchFamily="2" charset="0"/>
              </a:rPr>
              <a:t>চন্ডালে বসাও আনি রাজার আলয়ে</a:t>
            </a:r>
            <a:r>
              <a:rPr lang="en-US" sz="2800" dirty="0">
                <a:solidFill>
                  <a:srgbClr val="C00000"/>
                </a:solidFill>
                <a:latin typeface="Kalpurush" pitchFamily="2" charset="0"/>
                <a:cs typeface="Kalpurush" pitchFamily="2" charset="0"/>
              </a:rPr>
              <a:t>?</a:t>
            </a:r>
          </a:p>
          <a:p>
            <a:pPr marL="0" indent="0">
              <a:lnSpc>
                <a:spcPct val="150000"/>
              </a:lnSpc>
              <a:buNone/>
            </a:pPr>
            <a:r>
              <a:rPr lang="bn-IN" sz="2800" dirty="0">
                <a:solidFill>
                  <a:srgbClr val="C00000"/>
                </a:solidFill>
                <a:latin typeface="Kalpurush" pitchFamily="2" charset="0"/>
                <a:cs typeface="Kalpurush" pitchFamily="2" charset="0"/>
              </a:rPr>
              <a:t>কিন্তু নাহি গঞ্জি তোমা</a:t>
            </a:r>
            <a:r>
              <a:rPr lang="en-US" sz="2800" dirty="0">
                <a:solidFill>
                  <a:srgbClr val="C00000"/>
                </a:solidFill>
                <a:latin typeface="Kalpurush" pitchFamily="2" charset="0"/>
                <a:cs typeface="Kalpurush" pitchFamily="2" charset="0"/>
              </a:rPr>
              <a:t>,</a:t>
            </a:r>
            <a:r>
              <a:rPr lang="bn-IN" sz="2800" dirty="0">
                <a:solidFill>
                  <a:srgbClr val="C00000"/>
                </a:solidFill>
                <a:latin typeface="Kalpurush" pitchFamily="2" charset="0"/>
                <a:cs typeface="Kalpurush" pitchFamily="2" charset="0"/>
              </a:rPr>
              <a:t>গুরুজন তুমি</a:t>
            </a:r>
            <a:endParaRPr lang="en-US" sz="2800" dirty="0">
              <a:solidFill>
                <a:srgbClr val="C00000"/>
              </a:solidFill>
              <a:latin typeface="Kalpurush" pitchFamily="2" charset="0"/>
              <a:cs typeface="Kalpurush" pitchFamily="2" charset="0"/>
            </a:endParaRPr>
          </a:p>
          <a:p>
            <a:pPr marL="0" indent="0">
              <a:lnSpc>
                <a:spcPct val="150000"/>
              </a:lnSpc>
              <a:buNone/>
            </a:pPr>
            <a:r>
              <a:rPr lang="bn-IN" sz="2800" dirty="0">
                <a:solidFill>
                  <a:srgbClr val="C00000"/>
                </a:solidFill>
                <a:latin typeface="Kalpurush" pitchFamily="2" charset="0"/>
                <a:cs typeface="Kalpurush" pitchFamily="2" charset="0"/>
              </a:rPr>
              <a:t>পিতৃতুল্য। ছাড় দ্বার যাব অস্ত্রাগারে</a:t>
            </a:r>
            <a:r>
              <a:rPr lang="en-US" sz="2800" dirty="0">
                <a:solidFill>
                  <a:srgbClr val="C00000"/>
                </a:solidFill>
                <a:latin typeface="Kalpurush" pitchFamily="2" charset="0"/>
                <a:cs typeface="Kalpurush" pitchFamily="2" charset="0"/>
              </a:rPr>
              <a:t>,</a:t>
            </a:r>
          </a:p>
          <a:p>
            <a:pPr marL="0" indent="0">
              <a:lnSpc>
                <a:spcPct val="150000"/>
              </a:lnSpc>
              <a:buNone/>
            </a:pPr>
            <a:r>
              <a:rPr lang="bn-IN" sz="2800" dirty="0">
                <a:solidFill>
                  <a:srgbClr val="C00000"/>
                </a:solidFill>
                <a:latin typeface="Kalpurush" pitchFamily="2" charset="0"/>
                <a:cs typeface="Kalpurush" pitchFamily="2" charset="0"/>
              </a:rPr>
              <a:t>পাঠাইব রামানুজে শমন-ভবনে</a:t>
            </a:r>
            <a:r>
              <a:rPr lang="en-US" sz="2800" dirty="0">
                <a:solidFill>
                  <a:srgbClr val="C00000"/>
                </a:solidFill>
                <a:latin typeface="Kalpurush" pitchFamily="2" charset="0"/>
                <a:cs typeface="Kalpurush" pitchFamily="2" charset="0"/>
              </a:rPr>
              <a:t>,</a:t>
            </a:r>
          </a:p>
          <a:p>
            <a:pPr marL="0" indent="0">
              <a:lnSpc>
                <a:spcPct val="150000"/>
              </a:lnSpc>
              <a:buNone/>
            </a:pPr>
            <a:r>
              <a:rPr lang="bn-IN" sz="2800" dirty="0">
                <a:solidFill>
                  <a:srgbClr val="C00000"/>
                </a:solidFill>
                <a:latin typeface="Kalpurush" pitchFamily="2" charset="0"/>
                <a:cs typeface="Kalpurush" pitchFamily="2" charset="0"/>
              </a:rPr>
              <a:t>লঙ্কার কলঙ্ক আজি ভঞ্জিব আহবে</a:t>
            </a:r>
            <a:r>
              <a:rPr lang="en-US" sz="2800" dirty="0">
                <a:solidFill>
                  <a:srgbClr val="C00000"/>
                </a:solidFill>
                <a:latin typeface="Kalpurush" pitchFamily="2" charset="0"/>
                <a:cs typeface="Kalpurush" pitchFamily="2" charset="0"/>
              </a:rPr>
              <a:t>?</a:t>
            </a:r>
          </a:p>
          <a:p>
            <a:endParaRPr lang="en-US" dirty="0">
              <a:solidFill>
                <a:srgbClr val="C00000"/>
              </a:solidFill>
              <a:latin typeface="Kalpurush" pitchFamily="2" charset="0"/>
              <a:cs typeface="Kalpurush" pitchFamily="2" charset="0"/>
            </a:endParaRPr>
          </a:p>
        </p:txBody>
      </p:sp>
      <p:sp>
        <p:nvSpPr>
          <p:cNvPr id="4" name="Action Button: Back or Previous 3">
            <a:hlinkClick r:id="" action="ppaction://hlinkshowjump?jump=previousslide" highlightClick="1">
              <a:snd r:embed="rId2" name="applause.wav"/>
            </a:hlinkClick>
          </p:cNvPr>
          <p:cNvSpPr/>
          <p:nvPr/>
        </p:nvSpPr>
        <p:spPr>
          <a:xfrm>
            <a:off x="8305800" y="6330835"/>
            <a:ext cx="838200" cy="521208"/>
          </a:xfrm>
          <a:prstGeom prst="actionButtonBackPrevious">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9557881"/>
      </p:ext>
    </p:extLst>
  </p:cSld>
  <p:clrMapOvr>
    <a:masterClrMapping/>
  </p:clrMapOvr>
  <mc:AlternateContent xmlns:mc="http://schemas.openxmlformats.org/markup-compatibility/2006" xmlns:p14="http://schemas.microsoft.com/office/powerpoint/2010/main">
    <mc:Choice Requires="p14">
      <p:transition spd="slow" p14:dur="3900">
        <p14:glitter dir="d" pattern="hexagon"/>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endParaRPr lang="en-US" dirty="0"/>
          </a:p>
        </p:txBody>
      </p:sp>
      <p:sp>
        <p:nvSpPr>
          <p:cNvPr id="3" name="Content Placeholder 2"/>
          <p:cNvSpPr>
            <a:spLocks noGrp="1"/>
          </p:cNvSpPr>
          <p:nvPr>
            <p:ph sz="half" idx="1"/>
          </p:nvPr>
        </p:nvSpPr>
        <p:spPr>
          <a:xfrm>
            <a:off x="457200" y="1600200"/>
            <a:ext cx="4038600" cy="5029200"/>
          </a:xfrm>
          <a:solidFill>
            <a:srgbClr val="12DEFA"/>
          </a:solidFill>
        </p:spPr>
        <p:txBody>
          <a:bodyPr>
            <a:noAutofit/>
          </a:bodyPr>
          <a:lstStyle/>
          <a:p>
            <a:r>
              <a:rPr lang="bn-IN" sz="3200" dirty="0" smtClean="0">
                <a:solidFill>
                  <a:srgbClr val="002060"/>
                </a:solidFill>
                <a:latin typeface="Kalpurush" pitchFamily="2" charset="0"/>
                <a:cs typeface="Kalpurush" pitchFamily="2" charset="0"/>
              </a:rPr>
              <a:t>বাসববিজয়ী,ইন্দ্রজিৎ,অরিন্দম মেঘনাদ নিকুম্ভিলা থেকে নিষ্ক্রান্ত হয়ে শত্রু দর্শনান্তে চাচাকে ক্ষোভে জিজ্ঞাসা করছে যে বিদুষী মাতা নিকষা সতীপুত্র, রক্ষঃশ্রেষ্ঠানুজ, ইন্দ্রজিতের চাচা কী করে তস্কর রামানুজকে রাজার ঘরে নিয়ে আসে।  </a:t>
            </a:r>
            <a:endParaRPr lang="en-US" sz="3200" dirty="0">
              <a:solidFill>
                <a:srgbClr val="002060"/>
              </a:solidFill>
              <a:latin typeface="Kalpurush" pitchFamily="2" charset="0"/>
              <a:cs typeface="Kalpurush" pitchFamily="2" charset="0"/>
            </a:endParaRPr>
          </a:p>
        </p:txBody>
      </p:sp>
      <p:pic>
        <p:nvPicPr>
          <p:cNvPr id="5" name="Content Placeholder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8335" t="9370" r="-1516"/>
          <a:stretch/>
        </p:blipFill>
        <p:spPr>
          <a:xfrm>
            <a:off x="4724400" y="1605916"/>
            <a:ext cx="4227576" cy="5122774"/>
          </a:xfrm>
        </p:spPr>
      </p:pic>
      <p:sp>
        <p:nvSpPr>
          <p:cNvPr id="6" name="Action Button: Forward or Next 5">
            <a:hlinkClick r:id="" action="ppaction://hlinkshowjump?jump=nextslide" highlightClick="1">
              <a:snd r:embed="rId3" name="breeze.wav"/>
            </a:hlinkClick>
          </p:cNvPr>
          <p:cNvSpPr/>
          <p:nvPr/>
        </p:nvSpPr>
        <p:spPr>
          <a:xfrm>
            <a:off x="7620000" y="304800"/>
            <a:ext cx="1042416" cy="1042416"/>
          </a:xfrm>
          <a:prstGeom prst="actionButtonForwardNex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0063809"/>
      </p:ext>
    </p:extLst>
  </p:cSld>
  <p:clrMapOvr>
    <a:masterClrMapping/>
  </p:clrMapOvr>
  <mc:AlternateContent xmlns:mc="http://schemas.openxmlformats.org/markup-compatibility/2006" xmlns:p14="http://schemas.microsoft.com/office/powerpoint/2010/main">
    <mc:Choice Requires="p14">
      <p:transition spd="slow" p14:dur="3900">
        <p14:glitte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accent2">
              <a:lumMod val="20000"/>
              <a:lumOff val="80000"/>
            </a:schemeClr>
          </a:solidFill>
        </p:spPr>
        <p:txBody>
          <a:bodyPr>
            <a:normAutofit/>
          </a:bodyPr>
          <a:lstStyle/>
          <a:p>
            <a:r>
              <a:rPr lang="bn-IN" sz="5400" dirty="0" smtClean="0">
                <a:solidFill>
                  <a:srgbClr val="00B050"/>
                </a:solidFill>
                <a:latin typeface="NikoshBAN" pitchFamily="2" charset="0"/>
                <a:cs typeface="NikoshBAN" pitchFamily="2" charset="0"/>
              </a:rPr>
              <a:t>আজকের পাঠ </a:t>
            </a:r>
            <a:endParaRPr lang="en-US" sz="5400" dirty="0">
              <a:solidFill>
                <a:srgbClr val="00B050"/>
              </a:solidFill>
              <a:latin typeface="NikoshBAN" pitchFamily="2" charset="0"/>
              <a:cs typeface="NikoshBAN" pitchFamily="2"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90789555"/>
              </p:ext>
            </p:extLst>
          </p:nvPr>
        </p:nvGraphicFramePr>
        <p:xfrm>
          <a:off x="0" y="1295400"/>
          <a:ext cx="91440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ction Button: Forward or Next 2">
            <a:hlinkClick r:id="rId7" action="ppaction://hlinkpres?slideindex=3&amp;slidetitle=PowerPoint Presentation" highlightClick="1"/>
          </p:cNvPr>
          <p:cNvSpPr/>
          <p:nvPr/>
        </p:nvSpPr>
        <p:spPr>
          <a:xfrm>
            <a:off x="8229600" y="381000"/>
            <a:ext cx="685800" cy="304800"/>
          </a:xfrm>
          <a:prstGeom prst="actionButtonForwardNex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62149762"/>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2000"/>
                                        <p:tgtEl>
                                          <p:spTgt spid="2"/>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6">
                                            <p:graphicEl>
                                              <a:dgm id="{A4758360-2D40-44F1-A123-0B13C5A698ED}"/>
                                            </p:graphicEl>
                                          </p:spTgt>
                                        </p:tgtEl>
                                        <p:attrNameLst>
                                          <p:attrName>style.visibility</p:attrName>
                                        </p:attrNameLst>
                                      </p:cBhvr>
                                      <p:to>
                                        <p:strVal val="visible"/>
                                      </p:to>
                                    </p:set>
                                    <p:anim calcmode="lin" valueType="num">
                                      <p:cBhvr>
                                        <p:cTn id="11" dur="1500" fill="hold"/>
                                        <p:tgtEl>
                                          <p:spTgt spid="6">
                                            <p:graphicEl>
                                              <a:dgm id="{A4758360-2D40-44F1-A123-0B13C5A698ED}"/>
                                            </p:graphicEl>
                                          </p:spTgt>
                                        </p:tgtEl>
                                        <p:attrNameLst>
                                          <p:attrName>ppt_w</p:attrName>
                                        </p:attrNameLst>
                                      </p:cBhvr>
                                      <p:tavLst>
                                        <p:tav tm="0">
                                          <p:val>
                                            <p:fltVal val="0"/>
                                          </p:val>
                                        </p:tav>
                                        <p:tav tm="100000">
                                          <p:val>
                                            <p:strVal val="#ppt_w"/>
                                          </p:val>
                                        </p:tav>
                                      </p:tavLst>
                                    </p:anim>
                                    <p:anim calcmode="lin" valueType="num">
                                      <p:cBhvr>
                                        <p:cTn id="12" dur="1500" fill="hold"/>
                                        <p:tgtEl>
                                          <p:spTgt spid="6">
                                            <p:graphicEl>
                                              <a:dgm id="{A4758360-2D40-44F1-A123-0B13C5A698ED}"/>
                                            </p:graphicEl>
                                          </p:spTgt>
                                        </p:tgtEl>
                                        <p:attrNameLst>
                                          <p:attrName>ppt_h</p:attrName>
                                        </p:attrNameLst>
                                      </p:cBhvr>
                                      <p:tavLst>
                                        <p:tav tm="0">
                                          <p:val>
                                            <p:fltVal val="0"/>
                                          </p:val>
                                        </p:tav>
                                        <p:tav tm="100000">
                                          <p:val>
                                            <p:strVal val="#ppt_h"/>
                                          </p:val>
                                        </p:tav>
                                      </p:tavLst>
                                    </p:anim>
                                    <p:animEffect transition="in" filter="fade">
                                      <p:cBhvr>
                                        <p:cTn id="13" dur="1500"/>
                                        <p:tgtEl>
                                          <p:spTgt spid="6">
                                            <p:graphicEl>
                                              <a:dgm id="{A4758360-2D40-44F1-A123-0B13C5A698ED}"/>
                                            </p:graphicEl>
                                          </p:spTgt>
                                        </p:tgtEl>
                                      </p:cBhvr>
                                    </p:animEffect>
                                  </p:childTnLst>
                                </p:cTn>
                              </p:par>
                            </p:childTnLst>
                          </p:cTn>
                        </p:par>
                        <p:par>
                          <p:cTn id="14" fill="hold">
                            <p:stCondLst>
                              <p:cond delay="3500"/>
                            </p:stCondLst>
                            <p:childTnLst>
                              <p:par>
                                <p:cTn id="15" presetID="53" presetClass="entr" presetSubtype="16" fill="hold" grpId="0" nodeType="afterEffect">
                                  <p:stCondLst>
                                    <p:cond delay="0"/>
                                  </p:stCondLst>
                                  <p:childTnLst>
                                    <p:set>
                                      <p:cBhvr>
                                        <p:cTn id="16" dur="1" fill="hold">
                                          <p:stCondLst>
                                            <p:cond delay="0"/>
                                          </p:stCondLst>
                                        </p:cTn>
                                        <p:tgtEl>
                                          <p:spTgt spid="6">
                                            <p:graphicEl>
                                              <a:dgm id="{C5B2BE94-A3AF-4CDF-BD87-EA45E526278A}"/>
                                            </p:graphicEl>
                                          </p:spTgt>
                                        </p:tgtEl>
                                        <p:attrNameLst>
                                          <p:attrName>style.visibility</p:attrName>
                                        </p:attrNameLst>
                                      </p:cBhvr>
                                      <p:to>
                                        <p:strVal val="visible"/>
                                      </p:to>
                                    </p:set>
                                    <p:anim calcmode="lin" valueType="num">
                                      <p:cBhvr>
                                        <p:cTn id="17" dur="1500" fill="hold"/>
                                        <p:tgtEl>
                                          <p:spTgt spid="6">
                                            <p:graphicEl>
                                              <a:dgm id="{C5B2BE94-A3AF-4CDF-BD87-EA45E526278A}"/>
                                            </p:graphicEl>
                                          </p:spTgt>
                                        </p:tgtEl>
                                        <p:attrNameLst>
                                          <p:attrName>ppt_w</p:attrName>
                                        </p:attrNameLst>
                                      </p:cBhvr>
                                      <p:tavLst>
                                        <p:tav tm="0">
                                          <p:val>
                                            <p:fltVal val="0"/>
                                          </p:val>
                                        </p:tav>
                                        <p:tav tm="100000">
                                          <p:val>
                                            <p:strVal val="#ppt_w"/>
                                          </p:val>
                                        </p:tav>
                                      </p:tavLst>
                                    </p:anim>
                                    <p:anim calcmode="lin" valueType="num">
                                      <p:cBhvr>
                                        <p:cTn id="18" dur="1500" fill="hold"/>
                                        <p:tgtEl>
                                          <p:spTgt spid="6">
                                            <p:graphicEl>
                                              <a:dgm id="{C5B2BE94-A3AF-4CDF-BD87-EA45E526278A}"/>
                                            </p:graphicEl>
                                          </p:spTgt>
                                        </p:tgtEl>
                                        <p:attrNameLst>
                                          <p:attrName>ppt_h</p:attrName>
                                        </p:attrNameLst>
                                      </p:cBhvr>
                                      <p:tavLst>
                                        <p:tav tm="0">
                                          <p:val>
                                            <p:fltVal val="0"/>
                                          </p:val>
                                        </p:tav>
                                        <p:tav tm="100000">
                                          <p:val>
                                            <p:strVal val="#ppt_h"/>
                                          </p:val>
                                        </p:tav>
                                      </p:tavLst>
                                    </p:anim>
                                    <p:animEffect transition="in" filter="fade">
                                      <p:cBhvr>
                                        <p:cTn id="19" dur="1500"/>
                                        <p:tgtEl>
                                          <p:spTgt spid="6">
                                            <p:graphicEl>
                                              <a:dgm id="{C5B2BE94-A3AF-4CDF-BD87-EA45E526278A}"/>
                                            </p:graphicEl>
                                          </p:spTgt>
                                        </p:tgtEl>
                                      </p:cBhvr>
                                    </p:animEffect>
                                  </p:childTnLst>
                                </p:cTn>
                              </p:par>
                            </p:childTnLst>
                          </p:cTn>
                        </p:par>
                        <p:par>
                          <p:cTn id="20" fill="hold">
                            <p:stCondLst>
                              <p:cond delay="5000"/>
                            </p:stCondLst>
                            <p:childTnLst>
                              <p:par>
                                <p:cTn id="21" presetID="53" presetClass="entr" presetSubtype="16" fill="hold" grpId="0" nodeType="afterEffect">
                                  <p:stCondLst>
                                    <p:cond delay="0"/>
                                  </p:stCondLst>
                                  <p:childTnLst>
                                    <p:set>
                                      <p:cBhvr>
                                        <p:cTn id="22" dur="1" fill="hold">
                                          <p:stCondLst>
                                            <p:cond delay="0"/>
                                          </p:stCondLst>
                                        </p:cTn>
                                        <p:tgtEl>
                                          <p:spTgt spid="6">
                                            <p:graphicEl>
                                              <a:dgm id="{61D0DB52-9195-4ED0-9CA2-1D6607564BF4}"/>
                                            </p:graphicEl>
                                          </p:spTgt>
                                        </p:tgtEl>
                                        <p:attrNameLst>
                                          <p:attrName>style.visibility</p:attrName>
                                        </p:attrNameLst>
                                      </p:cBhvr>
                                      <p:to>
                                        <p:strVal val="visible"/>
                                      </p:to>
                                    </p:set>
                                    <p:anim calcmode="lin" valueType="num">
                                      <p:cBhvr>
                                        <p:cTn id="23" dur="1500" fill="hold"/>
                                        <p:tgtEl>
                                          <p:spTgt spid="6">
                                            <p:graphicEl>
                                              <a:dgm id="{61D0DB52-9195-4ED0-9CA2-1D6607564BF4}"/>
                                            </p:graphicEl>
                                          </p:spTgt>
                                        </p:tgtEl>
                                        <p:attrNameLst>
                                          <p:attrName>ppt_w</p:attrName>
                                        </p:attrNameLst>
                                      </p:cBhvr>
                                      <p:tavLst>
                                        <p:tav tm="0">
                                          <p:val>
                                            <p:fltVal val="0"/>
                                          </p:val>
                                        </p:tav>
                                        <p:tav tm="100000">
                                          <p:val>
                                            <p:strVal val="#ppt_w"/>
                                          </p:val>
                                        </p:tav>
                                      </p:tavLst>
                                    </p:anim>
                                    <p:anim calcmode="lin" valueType="num">
                                      <p:cBhvr>
                                        <p:cTn id="24" dur="1500" fill="hold"/>
                                        <p:tgtEl>
                                          <p:spTgt spid="6">
                                            <p:graphicEl>
                                              <a:dgm id="{61D0DB52-9195-4ED0-9CA2-1D6607564BF4}"/>
                                            </p:graphicEl>
                                          </p:spTgt>
                                        </p:tgtEl>
                                        <p:attrNameLst>
                                          <p:attrName>ppt_h</p:attrName>
                                        </p:attrNameLst>
                                      </p:cBhvr>
                                      <p:tavLst>
                                        <p:tav tm="0">
                                          <p:val>
                                            <p:fltVal val="0"/>
                                          </p:val>
                                        </p:tav>
                                        <p:tav tm="100000">
                                          <p:val>
                                            <p:strVal val="#ppt_h"/>
                                          </p:val>
                                        </p:tav>
                                      </p:tavLst>
                                    </p:anim>
                                    <p:animEffect transition="in" filter="fade">
                                      <p:cBhvr>
                                        <p:cTn id="25" dur="1500"/>
                                        <p:tgtEl>
                                          <p:spTgt spid="6">
                                            <p:graphicEl>
                                              <a:dgm id="{61D0DB52-9195-4ED0-9CA2-1D6607564BF4}"/>
                                            </p:graphicEl>
                                          </p:spTgt>
                                        </p:tgtEl>
                                      </p:cBhvr>
                                    </p:animEffect>
                                  </p:childTnLst>
                                </p:cTn>
                              </p:par>
                            </p:childTnLst>
                          </p:cTn>
                        </p:par>
                        <p:par>
                          <p:cTn id="26" fill="hold">
                            <p:stCondLst>
                              <p:cond delay="6500"/>
                            </p:stCondLst>
                            <p:childTnLst>
                              <p:par>
                                <p:cTn id="27" presetID="53" presetClass="entr" presetSubtype="16" fill="hold" grpId="0" nodeType="afterEffect">
                                  <p:stCondLst>
                                    <p:cond delay="0"/>
                                  </p:stCondLst>
                                  <p:childTnLst>
                                    <p:set>
                                      <p:cBhvr>
                                        <p:cTn id="28" dur="1" fill="hold">
                                          <p:stCondLst>
                                            <p:cond delay="0"/>
                                          </p:stCondLst>
                                        </p:cTn>
                                        <p:tgtEl>
                                          <p:spTgt spid="6">
                                            <p:graphicEl>
                                              <a:dgm id="{B7F231AC-76F9-4ED1-BCF1-104C239A5718}"/>
                                            </p:graphicEl>
                                          </p:spTgt>
                                        </p:tgtEl>
                                        <p:attrNameLst>
                                          <p:attrName>style.visibility</p:attrName>
                                        </p:attrNameLst>
                                      </p:cBhvr>
                                      <p:to>
                                        <p:strVal val="visible"/>
                                      </p:to>
                                    </p:set>
                                    <p:anim calcmode="lin" valueType="num">
                                      <p:cBhvr>
                                        <p:cTn id="29" dur="1500" fill="hold"/>
                                        <p:tgtEl>
                                          <p:spTgt spid="6">
                                            <p:graphicEl>
                                              <a:dgm id="{B7F231AC-76F9-4ED1-BCF1-104C239A5718}"/>
                                            </p:graphicEl>
                                          </p:spTgt>
                                        </p:tgtEl>
                                        <p:attrNameLst>
                                          <p:attrName>ppt_w</p:attrName>
                                        </p:attrNameLst>
                                      </p:cBhvr>
                                      <p:tavLst>
                                        <p:tav tm="0">
                                          <p:val>
                                            <p:fltVal val="0"/>
                                          </p:val>
                                        </p:tav>
                                        <p:tav tm="100000">
                                          <p:val>
                                            <p:strVal val="#ppt_w"/>
                                          </p:val>
                                        </p:tav>
                                      </p:tavLst>
                                    </p:anim>
                                    <p:anim calcmode="lin" valueType="num">
                                      <p:cBhvr>
                                        <p:cTn id="30" dur="1500" fill="hold"/>
                                        <p:tgtEl>
                                          <p:spTgt spid="6">
                                            <p:graphicEl>
                                              <a:dgm id="{B7F231AC-76F9-4ED1-BCF1-104C239A5718}"/>
                                            </p:graphicEl>
                                          </p:spTgt>
                                        </p:tgtEl>
                                        <p:attrNameLst>
                                          <p:attrName>ppt_h</p:attrName>
                                        </p:attrNameLst>
                                      </p:cBhvr>
                                      <p:tavLst>
                                        <p:tav tm="0">
                                          <p:val>
                                            <p:fltVal val="0"/>
                                          </p:val>
                                        </p:tav>
                                        <p:tav tm="100000">
                                          <p:val>
                                            <p:strVal val="#ppt_h"/>
                                          </p:val>
                                        </p:tav>
                                      </p:tavLst>
                                    </p:anim>
                                    <p:animEffect transition="in" filter="fade">
                                      <p:cBhvr>
                                        <p:cTn id="31" dur="1500"/>
                                        <p:tgtEl>
                                          <p:spTgt spid="6">
                                            <p:graphicEl>
                                              <a:dgm id="{B7F231AC-76F9-4ED1-BCF1-104C239A5718}"/>
                                            </p:graphicEl>
                                          </p:spTgt>
                                        </p:tgtEl>
                                      </p:cBhvr>
                                    </p:animEffect>
                                  </p:childTnLst>
                                </p:cTn>
                              </p:par>
                            </p:childTnLst>
                          </p:cTn>
                        </p:par>
                        <p:par>
                          <p:cTn id="32" fill="hold">
                            <p:stCondLst>
                              <p:cond delay="8000"/>
                            </p:stCondLst>
                            <p:childTnLst>
                              <p:par>
                                <p:cTn id="33" presetID="53" presetClass="entr" presetSubtype="16" fill="hold" grpId="0" nodeType="afterEffect">
                                  <p:stCondLst>
                                    <p:cond delay="0"/>
                                  </p:stCondLst>
                                  <p:childTnLst>
                                    <p:set>
                                      <p:cBhvr>
                                        <p:cTn id="34" dur="1" fill="hold">
                                          <p:stCondLst>
                                            <p:cond delay="0"/>
                                          </p:stCondLst>
                                        </p:cTn>
                                        <p:tgtEl>
                                          <p:spTgt spid="6">
                                            <p:graphicEl>
                                              <a:dgm id="{BAB5DEED-833A-4B2E-A82A-DEED918F24E5}"/>
                                            </p:graphicEl>
                                          </p:spTgt>
                                        </p:tgtEl>
                                        <p:attrNameLst>
                                          <p:attrName>style.visibility</p:attrName>
                                        </p:attrNameLst>
                                      </p:cBhvr>
                                      <p:to>
                                        <p:strVal val="visible"/>
                                      </p:to>
                                    </p:set>
                                    <p:anim calcmode="lin" valueType="num">
                                      <p:cBhvr>
                                        <p:cTn id="35" dur="1500" fill="hold"/>
                                        <p:tgtEl>
                                          <p:spTgt spid="6">
                                            <p:graphicEl>
                                              <a:dgm id="{BAB5DEED-833A-4B2E-A82A-DEED918F24E5}"/>
                                            </p:graphicEl>
                                          </p:spTgt>
                                        </p:tgtEl>
                                        <p:attrNameLst>
                                          <p:attrName>ppt_w</p:attrName>
                                        </p:attrNameLst>
                                      </p:cBhvr>
                                      <p:tavLst>
                                        <p:tav tm="0">
                                          <p:val>
                                            <p:fltVal val="0"/>
                                          </p:val>
                                        </p:tav>
                                        <p:tav tm="100000">
                                          <p:val>
                                            <p:strVal val="#ppt_w"/>
                                          </p:val>
                                        </p:tav>
                                      </p:tavLst>
                                    </p:anim>
                                    <p:anim calcmode="lin" valueType="num">
                                      <p:cBhvr>
                                        <p:cTn id="36" dur="1500" fill="hold"/>
                                        <p:tgtEl>
                                          <p:spTgt spid="6">
                                            <p:graphicEl>
                                              <a:dgm id="{BAB5DEED-833A-4B2E-A82A-DEED918F24E5}"/>
                                            </p:graphicEl>
                                          </p:spTgt>
                                        </p:tgtEl>
                                        <p:attrNameLst>
                                          <p:attrName>ppt_h</p:attrName>
                                        </p:attrNameLst>
                                      </p:cBhvr>
                                      <p:tavLst>
                                        <p:tav tm="0">
                                          <p:val>
                                            <p:fltVal val="0"/>
                                          </p:val>
                                        </p:tav>
                                        <p:tav tm="100000">
                                          <p:val>
                                            <p:strVal val="#ppt_h"/>
                                          </p:val>
                                        </p:tav>
                                      </p:tavLst>
                                    </p:anim>
                                    <p:animEffect transition="in" filter="fade">
                                      <p:cBhvr>
                                        <p:cTn id="37" dur="1500"/>
                                        <p:tgtEl>
                                          <p:spTgt spid="6">
                                            <p:graphicEl>
                                              <a:dgm id="{BAB5DEED-833A-4B2E-A82A-DEED918F24E5}"/>
                                            </p:graphicEl>
                                          </p:spTgt>
                                        </p:tgtEl>
                                      </p:cBhvr>
                                    </p:animEffect>
                                  </p:childTnLst>
                                </p:cTn>
                              </p:par>
                            </p:childTnLst>
                          </p:cTn>
                        </p:par>
                        <p:par>
                          <p:cTn id="38" fill="hold">
                            <p:stCondLst>
                              <p:cond delay="9500"/>
                            </p:stCondLst>
                            <p:childTnLst>
                              <p:par>
                                <p:cTn id="39" presetID="53" presetClass="entr" presetSubtype="16" fill="hold" grpId="0" nodeType="afterEffect">
                                  <p:stCondLst>
                                    <p:cond delay="0"/>
                                  </p:stCondLst>
                                  <p:childTnLst>
                                    <p:set>
                                      <p:cBhvr>
                                        <p:cTn id="40" dur="1" fill="hold">
                                          <p:stCondLst>
                                            <p:cond delay="0"/>
                                          </p:stCondLst>
                                        </p:cTn>
                                        <p:tgtEl>
                                          <p:spTgt spid="6">
                                            <p:graphicEl>
                                              <a:dgm id="{E5E023F8-3232-4487-A166-9B144BC7EE59}"/>
                                            </p:graphicEl>
                                          </p:spTgt>
                                        </p:tgtEl>
                                        <p:attrNameLst>
                                          <p:attrName>style.visibility</p:attrName>
                                        </p:attrNameLst>
                                      </p:cBhvr>
                                      <p:to>
                                        <p:strVal val="visible"/>
                                      </p:to>
                                    </p:set>
                                    <p:anim calcmode="lin" valueType="num">
                                      <p:cBhvr>
                                        <p:cTn id="41" dur="1500" fill="hold"/>
                                        <p:tgtEl>
                                          <p:spTgt spid="6">
                                            <p:graphicEl>
                                              <a:dgm id="{E5E023F8-3232-4487-A166-9B144BC7EE59}"/>
                                            </p:graphicEl>
                                          </p:spTgt>
                                        </p:tgtEl>
                                        <p:attrNameLst>
                                          <p:attrName>ppt_w</p:attrName>
                                        </p:attrNameLst>
                                      </p:cBhvr>
                                      <p:tavLst>
                                        <p:tav tm="0">
                                          <p:val>
                                            <p:fltVal val="0"/>
                                          </p:val>
                                        </p:tav>
                                        <p:tav tm="100000">
                                          <p:val>
                                            <p:strVal val="#ppt_w"/>
                                          </p:val>
                                        </p:tav>
                                      </p:tavLst>
                                    </p:anim>
                                    <p:anim calcmode="lin" valueType="num">
                                      <p:cBhvr>
                                        <p:cTn id="42" dur="1500" fill="hold"/>
                                        <p:tgtEl>
                                          <p:spTgt spid="6">
                                            <p:graphicEl>
                                              <a:dgm id="{E5E023F8-3232-4487-A166-9B144BC7EE59}"/>
                                            </p:graphicEl>
                                          </p:spTgt>
                                        </p:tgtEl>
                                        <p:attrNameLst>
                                          <p:attrName>ppt_h</p:attrName>
                                        </p:attrNameLst>
                                      </p:cBhvr>
                                      <p:tavLst>
                                        <p:tav tm="0">
                                          <p:val>
                                            <p:fltVal val="0"/>
                                          </p:val>
                                        </p:tav>
                                        <p:tav tm="100000">
                                          <p:val>
                                            <p:strVal val="#ppt_h"/>
                                          </p:val>
                                        </p:tav>
                                      </p:tavLst>
                                    </p:anim>
                                    <p:animEffect transition="in" filter="fade">
                                      <p:cBhvr>
                                        <p:cTn id="43" dur="1500"/>
                                        <p:tgtEl>
                                          <p:spTgt spid="6">
                                            <p:graphicEl>
                                              <a:dgm id="{E5E023F8-3232-4487-A166-9B144BC7EE59}"/>
                                            </p:graphicEl>
                                          </p:spTgt>
                                        </p:tgtEl>
                                      </p:cBhvr>
                                    </p:animEffect>
                                  </p:childTnLst>
                                </p:cTn>
                              </p:par>
                            </p:childTnLst>
                          </p:cTn>
                        </p:par>
                        <p:par>
                          <p:cTn id="44" fill="hold">
                            <p:stCondLst>
                              <p:cond delay="11000"/>
                            </p:stCondLst>
                            <p:childTnLst>
                              <p:par>
                                <p:cTn id="45" presetID="53" presetClass="entr" presetSubtype="16" fill="hold" grpId="0" nodeType="afterEffect">
                                  <p:stCondLst>
                                    <p:cond delay="0"/>
                                  </p:stCondLst>
                                  <p:childTnLst>
                                    <p:set>
                                      <p:cBhvr>
                                        <p:cTn id="46" dur="1" fill="hold">
                                          <p:stCondLst>
                                            <p:cond delay="0"/>
                                          </p:stCondLst>
                                        </p:cTn>
                                        <p:tgtEl>
                                          <p:spTgt spid="6">
                                            <p:graphicEl>
                                              <a:dgm id="{B17B5009-ED93-4CB1-83DF-0487307B7DF7}"/>
                                            </p:graphicEl>
                                          </p:spTgt>
                                        </p:tgtEl>
                                        <p:attrNameLst>
                                          <p:attrName>style.visibility</p:attrName>
                                        </p:attrNameLst>
                                      </p:cBhvr>
                                      <p:to>
                                        <p:strVal val="visible"/>
                                      </p:to>
                                    </p:set>
                                    <p:anim calcmode="lin" valueType="num">
                                      <p:cBhvr>
                                        <p:cTn id="47" dur="1500" fill="hold"/>
                                        <p:tgtEl>
                                          <p:spTgt spid="6">
                                            <p:graphicEl>
                                              <a:dgm id="{B17B5009-ED93-4CB1-83DF-0487307B7DF7}"/>
                                            </p:graphicEl>
                                          </p:spTgt>
                                        </p:tgtEl>
                                        <p:attrNameLst>
                                          <p:attrName>ppt_w</p:attrName>
                                        </p:attrNameLst>
                                      </p:cBhvr>
                                      <p:tavLst>
                                        <p:tav tm="0">
                                          <p:val>
                                            <p:fltVal val="0"/>
                                          </p:val>
                                        </p:tav>
                                        <p:tav tm="100000">
                                          <p:val>
                                            <p:strVal val="#ppt_w"/>
                                          </p:val>
                                        </p:tav>
                                      </p:tavLst>
                                    </p:anim>
                                    <p:anim calcmode="lin" valueType="num">
                                      <p:cBhvr>
                                        <p:cTn id="48" dur="1500" fill="hold"/>
                                        <p:tgtEl>
                                          <p:spTgt spid="6">
                                            <p:graphicEl>
                                              <a:dgm id="{B17B5009-ED93-4CB1-83DF-0487307B7DF7}"/>
                                            </p:graphicEl>
                                          </p:spTgt>
                                        </p:tgtEl>
                                        <p:attrNameLst>
                                          <p:attrName>ppt_h</p:attrName>
                                        </p:attrNameLst>
                                      </p:cBhvr>
                                      <p:tavLst>
                                        <p:tav tm="0">
                                          <p:val>
                                            <p:fltVal val="0"/>
                                          </p:val>
                                        </p:tav>
                                        <p:tav tm="100000">
                                          <p:val>
                                            <p:strVal val="#ppt_h"/>
                                          </p:val>
                                        </p:tav>
                                      </p:tavLst>
                                    </p:anim>
                                    <p:animEffect transition="in" filter="fade">
                                      <p:cBhvr>
                                        <p:cTn id="49" dur="1500"/>
                                        <p:tgtEl>
                                          <p:spTgt spid="6">
                                            <p:graphicEl>
                                              <a:dgm id="{B17B5009-ED93-4CB1-83DF-0487307B7DF7}"/>
                                            </p:graphicEl>
                                          </p:spTgt>
                                        </p:tgtEl>
                                      </p:cBhvr>
                                    </p:animEffect>
                                  </p:childTnLst>
                                </p:cTn>
                              </p:par>
                            </p:childTnLst>
                          </p:cTn>
                        </p:par>
                        <p:par>
                          <p:cTn id="50" fill="hold">
                            <p:stCondLst>
                              <p:cond delay="12500"/>
                            </p:stCondLst>
                            <p:childTnLst>
                              <p:par>
                                <p:cTn id="51" presetID="53" presetClass="entr" presetSubtype="16" fill="hold" grpId="0" nodeType="afterEffect">
                                  <p:stCondLst>
                                    <p:cond delay="0"/>
                                  </p:stCondLst>
                                  <p:childTnLst>
                                    <p:set>
                                      <p:cBhvr>
                                        <p:cTn id="52" dur="1" fill="hold">
                                          <p:stCondLst>
                                            <p:cond delay="0"/>
                                          </p:stCondLst>
                                        </p:cTn>
                                        <p:tgtEl>
                                          <p:spTgt spid="6">
                                            <p:graphicEl>
                                              <a:dgm id="{5D8DFAB0-2AD3-4F93-8564-82A62A993784}"/>
                                            </p:graphicEl>
                                          </p:spTgt>
                                        </p:tgtEl>
                                        <p:attrNameLst>
                                          <p:attrName>style.visibility</p:attrName>
                                        </p:attrNameLst>
                                      </p:cBhvr>
                                      <p:to>
                                        <p:strVal val="visible"/>
                                      </p:to>
                                    </p:set>
                                    <p:anim calcmode="lin" valueType="num">
                                      <p:cBhvr>
                                        <p:cTn id="53" dur="1500" fill="hold"/>
                                        <p:tgtEl>
                                          <p:spTgt spid="6">
                                            <p:graphicEl>
                                              <a:dgm id="{5D8DFAB0-2AD3-4F93-8564-82A62A993784}"/>
                                            </p:graphicEl>
                                          </p:spTgt>
                                        </p:tgtEl>
                                        <p:attrNameLst>
                                          <p:attrName>ppt_w</p:attrName>
                                        </p:attrNameLst>
                                      </p:cBhvr>
                                      <p:tavLst>
                                        <p:tav tm="0">
                                          <p:val>
                                            <p:fltVal val="0"/>
                                          </p:val>
                                        </p:tav>
                                        <p:tav tm="100000">
                                          <p:val>
                                            <p:strVal val="#ppt_w"/>
                                          </p:val>
                                        </p:tav>
                                      </p:tavLst>
                                    </p:anim>
                                    <p:anim calcmode="lin" valueType="num">
                                      <p:cBhvr>
                                        <p:cTn id="54" dur="1500" fill="hold"/>
                                        <p:tgtEl>
                                          <p:spTgt spid="6">
                                            <p:graphicEl>
                                              <a:dgm id="{5D8DFAB0-2AD3-4F93-8564-82A62A993784}"/>
                                            </p:graphicEl>
                                          </p:spTgt>
                                        </p:tgtEl>
                                        <p:attrNameLst>
                                          <p:attrName>ppt_h</p:attrName>
                                        </p:attrNameLst>
                                      </p:cBhvr>
                                      <p:tavLst>
                                        <p:tav tm="0">
                                          <p:val>
                                            <p:fltVal val="0"/>
                                          </p:val>
                                        </p:tav>
                                        <p:tav tm="100000">
                                          <p:val>
                                            <p:strVal val="#ppt_h"/>
                                          </p:val>
                                        </p:tav>
                                      </p:tavLst>
                                    </p:anim>
                                    <p:animEffect transition="in" filter="fade">
                                      <p:cBhvr>
                                        <p:cTn id="55" dur="1500"/>
                                        <p:tgtEl>
                                          <p:spTgt spid="6">
                                            <p:graphicEl>
                                              <a:dgm id="{5D8DFAB0-2AD3-4F93-8564-82A62A993784}"/>
                                            </p:graphicEl>
                                          </p:spTgt>
                                        </p:tgtEl>
                                      </p:cBhvr>
                                    </p:animEffect>
                                  </p:childTnLst>
                                </p:cTn>
                              </p:par>
                            </p:childTnLst>
                          </p:cTn>
                        </p:par>
                        <p:par>
                          <p:cTn id="56" fill="hold">
                            <p:stCondLst>
                              <p:cond delay="14000"/>
                            </p:stCondLst>
                            <p:childTnLst>
                              <p:par>
                                <p:cTn id="57" presetID="53" presetClass="entr" presetSubtype="16" fill="hold" grpId="0" nodeType="afterEffect">
                                  <p:stCondLst>
                                    <p:cond delay="0"/>
                                  </p:stCondLst>
                                  <p:childTnLst>
                                    <p:set>
                                      <p:cBhvr>
                                        <p:cTn id="58" dur="1" fill="hold">
                                          <p:stCondLst>
                                            <p:cond delay="0"/>
                                          </p:stCondLst>
                                        </p:cTn>
                                        <p:tgtEl>
                                          <p:spTgt spid="6">
                                            <p:graphicEl>
                                              <a:dgm id="{651A17A7-4B7B-4A5A-880B-E217ABCC4E4B}"/>
                                            </p:graphicEl>
                                          </p:spTgt>
                                        </p:tgtEl>
                                        <p:attrNameLst>
                                          <p:attrName>style.visibility</p:attrName>
                                        </p:attrNameLst>
                                      </p:cBhvr>
                                      <p:to>
                                        <p:strVal val="visible"/>
                                      </p:to>
                                    </p:set>
                                    <p:anim calcmode="lin" valueType="num">
                                      <p:cBhvr>
                                        <p:cTn id="59" dur="1500" fill="hold"/>
                                        <p:tgtEl>
                                          <p:spTgt spid="6">
                                            <p:graphicEl>
                                              <a:dgm id="{651A17A7-4B7B-4A5A-880B-E217ABCC4E4B}"/>
                                            </p:graphicEl>
                                          </p:spTgt>
                                        </p:tgtEl>
                                        <p:attrNameLst>
                                          <p:attrName>ppt_w</p:attrName>
                                        </p:attrNameLst>
                                      </p:cBhvr>
                                      <p:tavLst>
                                        <p:tav tm="0">
                                          <p:val>
                                            <p:fltVal val="0"/>
                                          </p:val>
                                        </p:tav>
                                        <p:tav tm="100000">
                                          <p:val>
                                            <p:strVal val="#ppt_w"/>
                                          </p:val>
                                        </p:tav>
                                      </p:tavLst>
                                    </p:anim>
                                    <p:anim calcmode="lin" valueType="num">
                                      <p:cBhvr>
                                        <p:cTn id="60" dur="1500" fill="hold"/>
                                        <p:tgtEl>
                                          <p:spTgt spid="6">
                                            <p:graphicEl>
                                              <a:dgm id="{651A17A7-4B7B-4A5A-880B-E217ABCC4E4B}"/>
                                            </p:graphicEl>
                                          </p:spTgt>
                                        </p:tgtEl>
                                        <p:attrNameLst>
                                          <p:attrName>ppt_h</p:attrName>
                                        </p:attrNameLst>
                                      </p:cBhvr>
                                      <p:tavLst>
                                        <p:tav tm="0">
                                          <p:val>
                                            <p:fltVal val="0"/>
                                          </p:val>
                                        </p:tav>
                                        <p:tav tm="100000">
                                          <p:val>
                                            <p:strVal val="#ppt_h"/>
                                          </p:val>
                                        </p:tav>
                                      </p:tavLst>
                                    </p:anim>
                                    <p:animEffect transition="in" filter="fade">
                                      <p:cBhvr>
                                        <p:cTn id="61" dur="1500"/>
                                        <p:tgtEl>
                                          <p:spTgt spid="6">
                                            <p:graphicEl>
                                              <a:dgm id="{651A17A7-4B7B-4A5A-880B-E217ABCC4E4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6"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32806" t="3964" r="27109" b="-3704"/>
          <a:stretch/>
        </p:blipFill>
        <p:spPr>
          <a:xfrm>
            <a:off x="152400" y="112405"/>
            <a:ext cx="3525982" cy="4601315"/>
          </a:xfrm>
        </p:spPr>
      </p:pic>
      <p:sp>
        <p:nvSpPr>
          <p:cNvPr id="6" name="Text Placeholder 5"/>
          <p:cNvSpPr>
            <a:spLocks noGrp="1"/>
          </p:cNvSpPr>
          <p:nvPr>
            <p:ph type="body" sz="half" idx="2"/>
          </p:nvPr>
        </p:nvSpPr>
        <p:spPr>
          <a:xfrm>
            <a:off x="152399" y="4495800"/>
            <a:ext cx="8963891" cy="2362200"/>
          </a:xfrm>
          <a:solidFill>
            <a:srgbClr val="00B0F0"/>
          </a:solidFill>
        </p:spPr>
        <p:txBody>
          <a:bodyPr>
            <a:noAutofit/>
          </a:bodyPr>
          <a:lstStyle/>
          <a:p>
            <a:r>
              <a:rPr lang="bn-IN" sz="3600" dirty="0" smtClean="0">
                <a:solidFill>
                  <a:schemeClr val="tx2">
                    <a:lumMod val="75000"/>
                  </a:schemeClr>
                </a:solidFill>
                <a:latin typeface="Kalpurush" pitchFamily="2" charset="0"/>
                <a:cs typeface="Kalpurush" pitchFamily="2" charset="0"/>
              </a:rPr>
              <a:t>মেঘনাদ চাচার উত্তরে বিস্ময় প্রকাশ করে বলছে যে তার মরতে হচ্ছে  শুনে যে তার চাচা  রাঘবের দাস। বিধাতা যে চাঁদ আকাশে স্থির করেছে তা কি কখনো ধুলায় লুটোপুটি খেতে পারে। </a:t>
            </a:r>
            <a:endParaRPr lang="en-US" sz="3600" dirty="0">
              <a:solidFill>
                <a:schemeClr val="tx2">
                  <a:lumMod val="75000"/>
                </a:schemeClr>
              </a:solidFill>
              <a:latin typeface="Kalpurush" pitchFamily="2" charset="0"/>
              <a:cs typeface="Kalpurush" pitchFamily="2"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9172" y="0"/>
            <a:ext cx="4887119" cy="4495800"/>
          </a:xfrm>
          <a:prstGeom prst="rect">
            <a:avLst/>
          </a:prstGeom>
        </p:spPr>
      </p:pic>
      <p:sp>
        <p:nvSpPr>
          <p:cNvPr id="10" name="Action Button: Forward or Next 9">
            <a:hlinkClick r:id="" action="ppaction://hlinkshowjump?jump=nextslide" highlightClick="1">
              <a:snd r:embed="rId4" name="applause.wav"/>
            </a:hlinkClick>
          </p:cNvPr>
          <p:cNvSpPr/>
          <p:nvPr/>
        </p:nvSpPr>
        <p:spPr>
          <a:xfrm>
            <a:off x="7924800" y="6172200"/>
            <a:ext cx="1042416" cy="685800"/>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2076306"/>
      </p:ext>
    </p:extLst>
  </p:cSld>
  <p:clrMapOvr>
    <a:masterClrMapping/>
  </p:clrMapOvr>
  <mc:AlternateContent xmlns:mc="http://schemas.openxmlformats.org/markup-compatibility/2006" xmlns:p14="http://schemas.microsoft.com/office/powerpoint/2010/main">
    <mc:Choice Requires="p14">
      <p:transition spd="slow" p14:dur="3900">
        <p14:glitter dir="r" pattern="hexagon"/>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017" y="13855"/>
            <a:ext cx="8354291" cy="1143000"/>
          </a:xfrm>
        </p:spPr>
        <p:txBody>
          <a:bodyPr/>
          <a:lstStyle/>
          <a:p>
            <a:endParaRPr lang="en-US" dirty="0"/>
          </a:p>
        </p:txBody>
      </p:sp>
      <p:sp>
        <p:nvSpPr>
          <p:cNvPr id="3" name="Content Placeholder 2"/>
          <p:cNvSpPr>
            <a:spLocks noGrp="1"/>
          </p:cNvSpPr>
          <p:nvPr>
            <p:ph idx="1"/>
          </p:nvPr>
        </p:nvSpPr>
        <p:spPr>
          <a:xfrm>
            <a:off x="-110837" y="0"/>
            <a:ext cx="9282546" cy="6857999"/>
          </a:xfrm>
          <a:solidFill>
            <a:srgbClr val="FF0066"/>
          </a:solidFill>
        </p:spPr>
        <p:txBody>
          <a:bodyPr>
            <a:noAutofit/>
          </a:bodyPr>
          <a:lstStyle/>
          <a:p>
            <a:pPr marL="0" indent="0" algn="ctr">
              <a:buNone/>
            </a:pPr>
            <a:r>
              <a:rPr lang="bn-IN" dirty="0">
                <a:solidFill>
                  <a:srgbClr val="FFFF00"/>
                </a:solidFill>
                <a:latin typeface="Kalpurush" pitchFamily="2" charset="0"/>
                <a:cs typeface="Kalpurush" pitchFamily="2" charset="0"/>
              </a:rPr>
              <a:t>উত্তরিলা বিভীষণ</a:t>
            </a:r>
            <a:r>
              <a:rPr lang="en-US" dirty="0">
                <a:solidFill>
                  <a:srgbClr val="FFFF00"/>
                </a:solidFill>
                <a:latin typeface="Kalpurush" pitchFamily="2" charset="0"/>
                <a:cs typeface="Kalpurush" pitchFamily="2" charset="0"/>
              </a:rPr>
              <a:t>, "</a:t>
            </a:r>
            <a:r>
              <a:rPr lang="bn-IN" dirty="0">
                <a:solidFill>
                  <a:srgbClr val="FFFF00"/>
                </a:solidFill>
                <a:latin typeface="Kalpurush" pitchFamily="2" charset="0"/>
                <a:cs typeface="Kalpurush" pitchFamily="2" charset="0"/>
              </a:rPr>
              <a:t>বৃথা এ সাধনা</a:t>
            </a:r>
            <a:r>
              <a:rPr lang="en-US" dirty="0">
                <a:solidFill>
                  <a:srgbClr val="FFFF00"/>
                </a:solidFill>
                <a:latin typeface="Kalpurush" pitchFamily="2" charset="0"/>
                <a:cs typeface="Kalpurush" pitchFamily="2" charset="0"/>
              </a:rPr>
              <a:t>,</a:t>
            </a:r>
          </a:p>
          <a:p>
            <a:pPr marL="0" indent="0" algn="ctr">
              <a:buNone/>
            </a:pPr>
            <a:r>
              <a:rPr lang="bn-IN" dirty="0">
                <a:solidFill>
                  <a:srgbClr val="FFFF00"/>
                </a:solidFill>
                <a:latin typeface="Kalpurush" pitchFamily="2" charset="0"/>
                <a:cs typeface="Kalpurush" pitchFamily="2" charset="0"/>
              </a:rPr>
              <a:t>ধীমান</a:t>
            </a:r>
            <a:r>
              <a:rPr lang="en-US" dirty="0">
                <a:solidFill>
                  <a:srgbClr val="FFFF00"/>
                </a:solidFill>
                <a:latin typeface="Kalpurush" pitchFamily="2" charset="0"/>
                <a:cs typeface="Kalpurush" pitchFamily="2" charset="0"/>
              </a:rPr>
              <a:t>; </a:t>
            </a:r>
            <a:r>
              <a:rPr lang="bn-IN" dirty="0">
                <a:solidFill>
                  <a:srgbClr val="FFFF00"/>
                </a:solidFill>
                <a:latin typeface="Kalpurush" pitchFamily="2" charset="0"/>
                <a:cs typeface="Kalpurush" pitchFamily="2" charset="0"/>
              </a:rPr>
              <a:t>রাঘবদাস আমি</a:t>
            </a:r>
            <a:r>
              <a:rPr lang="en-US" dirty="0">
                <a:solidFill>
                  <a:srgbClr val="FFFF00"/>
                </a:solidFill>
                <a:latin typeface="Kalpurush" pitchFamily="2" charset="0"/>
                <a:cs typeface="Kalpurush" pitchFamily="2" charset="0"/>
              </a:rPr>
              <a:t>; </a:t>
            </a:r>
            <a:r>
              <a:rPr lang="bn-IN" dirty="0">
                <a:solidFill>
                  <a:srgbClr val="FFFF00"/>
                </a:solidFill>
                <a:latin typeface="Kalpurush" pitchFamily="2" charset="0"/>
                <a:cs typeface="Kalpurush" pitchFamily="2" charset="0"/>
              </a:rPr>
              <a:t>কি প্রকারে</a:t>
            </a:r>
            <a:endParaRPr lang="en-US" dirty="0">
              <a:solidFill>
                <a:srgbClr val="FFFF00"/>
              </a:solidFill>
              <a:latin typeface="Kalpurush" pitchFamily="2" charset="0"/>
              <a:cs typeface="Kalpurush" pitchFamily="2" charset="0"/>
            </a:endParaRPr>
          </a:p>
          <a:p>
            <a:pPr marL="0" indent="0" algn="ctr">
              <a:buNone/>
            </a:pPr>
            <a:r>
              <a:rPr lang="bn-IN" dirty="0">
                <a:solidFill>
                  <a:srgbClr val="FFFF00"/>
                </a:solidFill>
                <a:latin typeface="Kalpurush" pitchFamily="2" charset="0"/>
                <a:cs typeface="Kalpurush" pitchFamily="2" charset="0"/>
              </a:rPr>
              <a:t>তাঁহার বিপক্ষ কাজ করিব</a:t>
            </a:r>
            <a:r>
              <a:rPr lang="en-US" dirty="0">
                <a:solidFill>
                  <a:srgbClr val="FFFF00"/>
                </a:solidFill>
                <a:latin typeface="Kalpurush" pitchFamily="2" charset="0"/>
                <a:cs typeface="Kalpurush" pitchFamily="2" charset="0"/>
              </a:rPr>
              <a:t>,</a:t>
            </a:r>
            <a:r>
              <a:rPr lang="bn-IN" dirty="0">
                <a:solidFill>
                  <a:srgbClr val="FFFF00"/>
                </a:solidFill>
                <a:latin typeface="Kalpurush" pitchFamily="2" charset="0"/>
                <a:cs typeface="Kalpurush" pitchFamily="2" charset="0"/>
              </a:rPr>
              <a:t>রক্ষিতে এ</a:t>
            </a:r>
            <a:endParaRPr lang="en-US" dirty="0">
              <a:solidFill>
                <a:srgbClr val="FFFF00"/>
              </a:solidFill>
              <a:latin typeface="Kalpurush" pitchFamily="2" charset="0"/>
              <a:cs typeface="Kalpurush" pitchFamily="2" charset="0"/>
            </a:endParaRPr>
          </a:p>
          <a:p>
            <a:pPr marL="0" indent="0" algn="ctr">
              <a:buNone/>
            </a:pPr>
            <a:r>
              <a:rPr lang="bn-IN" dirty="0">
                <a:solidFill>
                  <a:srgbClr val="FFFF00"/>
                </a:solidFill>
                <a:latin typeface="Kalpurush" pitchFamily="2" charset="0"/>
                <a:cs typeface="Kalpurush" pitchFamily="2" charset="0"/>
              </a:rPr>
              <a:t>অনুরোধ</a:t>
            </a:r>
            <a:r>
              <a:rPr lang="en-US" dirty="0">
                <a:solidFill>
                  <a:srgbClr val="FFFF00"/>
                </a:solidFill>
                <a:latin typeface="Kalpurush" pitchFamily="2" charset="0"/>
                <a:cs typeface="Kalpurush" pitchFamily="2" charset="0"/>
              </a:rPr>
              <a:t>?" </a:t>
            </a:r>
            <a:r>
              <a:rPr lang="bn-IN" dirty="0">
                <a:solidFill>
                  <a:srgbClr val="FFFF00"/>
                </a:solidFill>
                <a:latin typeface="Kalpurush" pitchFamily="2" charset="0"/>
                <a:cs typeface="Kalpurush" pitchFamily="2" charset="0"/>
              </a:rPr>
              <a:t>উত্তরিলা কাতরে রাবণি</a:t>
            </a:r>
            <a:r>
              <a:rPr lang="en-US" dirty="0">
                <a:solidFill>
                  <a:srgbClr val="FFFF00"/>
                </a:solidFill>
                <a:latin typeface="Kalpurush" pitchFamily="2" charset="0"/>
                <a:cs typeface="Kalpurush" pitchFamily="2" charset="0"/>
              </a:rPr>
              <a:t>;--</a:t>
            </a:r>
          </a:p>
          <a:p>
            <a:pPr marL="0" indent="0" algn="ctr">
              <a:buNone/>
            </a:pPr>
            <a:r>
              <a:rPr lang="en-US" dirty="0">
                <a:solidFill>
                  <a:srgbClr val="FFFF00"/>
                </a:solidFill>
                <a:latin typeface="Kalpurush" pitchFamily="2" charset="0"/>
                <a:cs typeface="Kalpurush" pitchFamily="2" charset="0"/>
              </a:rPr>
              <a:t>"</a:t>
            </a:r>
            <a:r>
              <a:rPr lang="bn-IN" dirty="0">
                <a:solidFill>
                  <a:srgbClr val="FFFF00"/>
                </a:solidFill>
                <a:latin typeface="Kalpurush" pitchFamily="2" charset="0"/>
                <a:cs typeface="Kalpurush" pitchFamily="2" charset="0"/>
              </a:rPr>
              <a:t>হে পিতৃব্য</a:t>
            </a:r>
            <a:r>
              <a:rPr lang="en-US" dirty="0">
                <a:solidFill>
                  <a:srgbClr val="FFFF00"/>
                </a:solidFill>
                <a:latin typeface="Kalpurush" pitchFamily="2" charset="0"/>
                <a:cs typeface="Kalpurush" pitchFamily="2" charset="0"/>
              </a:rPr>
              <a:t>,</a:t>
            </a:r>
            <a:r>
              <a:rPr lang="bn-IN" dirty="0">
                <a:solidFill>
                  <a:srgbClr val="FFFF00"/>
                </a:solidFill>
                <a:latin typeface="Kalpurush" pitchFamily="2" charset="0"/>
                <a:cs typeface="Kalpurush" pitchFamily="2" charset="0"/>
              </a:rPr>
              <a:t>তব বাক্যে ইচ্ছি মরিবারে</a:t>
            </a:r>
            <a:r>
              <a:rPr lang="en-US" dirty="0">
                <a:solidFill>
                  <a:srgbClr val="FFFF00"/>
                </a:solidFill>
                <a:latin typeface="Kalpurush" pitchFamily="2" charset="0"/>
                <a:cs typeface="Kalpurush" pitchFamily="2" charset="0"/>
              </a:rPr>
              <a:t>;</a:t>
            </a:r>
          </a:p>
          <a:p>
            <a:pPr marL="0" indent="0" algn="ctr">
              <a:buNone/>
            </a:pPr>
            <a:r>
              <a:rPr lang="bn-IN" dirty="0">
                <a:solidFill>
                  <a:srgbClr val="FFFF00"/>
                </a:solidFill>
                <a:latin typeface="Kalpurush" pitchFamily="2" charset="0"/>
                <a:cs typeface="Kalpurush" pitchFamily="2" charset="0"/>
              </a:rPr>
              <a:t>রাঘবের দাস তুমি</a:t>
            </a:r>
            <a:r>
              <a:rPr lang="en-US" dirty="0">
                <a:solidFill>
                  <a:srgbClr val="FFFF00"/>
                </a:solidFill>
                <a:latin typeface="Kalpurush" pitchFamily="2" charset="0"/>
                <a:cs typeface="Kalpurush" pitchFamily="2" charset="0"/>
              </a:rPr>
              <a:t>? </a:t>
            </a:r>
            <a:r>
              <a:rPr lang="bn-IN" dirty="0">
                <a:solidFill>
                  <a:srgbClr val="FFFF00"/>
                </a:solidFill>
                <a:latin typeface="Kalpurush" pitchFamily="2" charset="0"/>
                <a:cs typeface="Kalpurush" pitchFamily="2" charset="0"/>
              </a:rPr>
              <a:t>কেমনে ও মুখে</a:t>
            </a:r>
            <a:endParaRPr lang="en-US" dirty="0">
              <a:solidFill>
                <a:srgbClr val="FFFF00"/>
              </a:solidFill>
              <a:latin typeface="Kalpurush" pitchFamily="2" charset="0"/>
              <a:cs typeface="Kalpurush" pitchFamily="2" charset="0"/>
            </a:endParaRPr>
          </a:p>
          <a:p>
            <a:pPr marL="0" indent="0" algn="ctr">
              <a:buNone/>
            </a:pPr>
            <a:r>
              <a:rPr lang="bn-IN" dirty="0">
                <a:solidFill>
                  <a:srgbClr val="FFFF00"/>
                </a:solidFill>
                <a:latin typeface="Kalpurush" pitchFamily="2" charset="0"/>
                <a:cs typeface="Kalpurush" pitchFamily="2" charset="0"/>
              </a:rPr>
              <a:t>আনিলে এ কথা তাত</a:t>
            </a:r>
            <a:r>
              <a:rPr lang="en-US" dirty="0">
                <a:solidFill>
                  <a:srgbClr val="FFFF00"/>
                </a:solidFill>
                <a:latin typeface="Kalpurush" pitchFamily="2" charset="0"/>
                <a:cs typeface="Kalpurush" pitchFamily="2" charset="0"/>
              </a:rPr>
              <a:t>,</a:t>
            </a:r>
            <a:r>
              <a:rPr lang="bn-IN" dirty="0">
                <a:solidFill>
                  <a:srgbClr val="FFFF00"/>
                </a:solidFill>
                <a:latin typeface="Kalpurush" pitchFamily="2" charset="0"/>
                <a:cs typeface="Kalpurush" pitchFamily="2" charset="0"/>
              </a:rPr>
              <a:t>কহ তা দাসেরে</a:t>
            </a:r>
            <a:r>
              <a:rPr lang="en-US" dirty="0">
                <a:solidFill>
                  <a:srgbClr val="FFFF00"/>
                </a:solidFill>
                <a:latin typeface="Kalpurush" pitchFamily="2" charset="0"/>
                <a:cs typeface="Kalpurush" pitchFamily="2" charset="0"/>
              </a:rPr>
              <a:t>;</a:t>
            </a:r>
          </a:p>
          <a:p>
            <a:pPr marL="0" indent="0" algn="ctr">
              <a:buNone/>
            </a:pPr>
            <a:r>
              <a:rPr lang="bn-IN" dirty="0">
                <a:solidFill>
                  <a:srgbClr val="FFFF00"/>
                </a:solidFill>
                <a:latin typeface="Kalpurush" pitchFamily="2" charset="0"/>
                <a:cs typeface="Kalpurush" pitchFamily="2" charset="0"/>
              </a:rPr>
              <a:t>স্থাপিলা বিধুরে বিধি স্থানুর ললাটে</a:t>
            </a:r>
            <a:r>
              <a:rPr lang="en-US" dirty="0">
                <a:solidFill>
                  <a:srgbClr val="FFFF00"/>
                </a:solidFill>
                <a:latin typeface="Kalpurush" pitchFamily="2" charset="0"/>
                <a:cs typeface="Kalpurush" pitchFamily="2" charset="0"/>
              </a:rPr>
              <a:t>;</a:t>
            </a:r>
          </a:p>
          <a:p>
            <a:pPr marL="0" indent="0" algn="ctr">
              <a:buNone/>
            </a:pPr>
            <a:r>
              <a:rPr lang="bn-IN" dirty="0">
                <a:solidFill>
                  <a:srgbClr val="FFFF00"/>
                </a:solidFill>
                <a:latin typeface="Kalpurush" pitchFamily="2" charset="0"/>
                <a:cs typeface="Kalpurush" pitchFamily="2" charset="0"/>
              </a:rPr>
              <a:t>পড়ি কি ভূতলে শশী যান গড়াগড়ি</a:t>
            </a:r>
            <a:endParaRPr lang="en-US" dirty="0">
              <a:solidFill>
                <a:srgbClr val="FFFF00"/>
              </a:solidFill>
              <a:latin typeface="Kalpurush" pitchFamily="2" charset="0"/>
              <a:cs typeface="Kalpurush" pitchFamily="2" charset="0"/>
            </a:endParaRPr>
          </a:p>
          <a:p>
            <a:pPr marL="0" indent="0" algn="ctr">
              <a:buNone/>
            </a:pPr>
            <a:r>
              <a:rPr lang="bn-IN" dirty="0">
                <a:solidFill>
                  <a:srgbClr val="FFFF00"/>
                </a:solidFill>
                <a:latin typeface="Kalpurush" pitchFamily="2" charset="0"/>
                <a:cs typeface="Kalpurush" pitchFamily="2" charset="0"/>
              </a:rPr>
              <a:t>ধুলায়</a:t>
            </a:r>
            <a:r>
              <a:rPr lang="en-US" dirty="0">
                <a:solidFill>
                  <a:srgbClr val="FFFF00"/>
                </a:solidFill>
                <a:latin typeface="Kalpurush" pitchFamily="2" charset="0"/>
                <a:cs typeface="Kalpurush" pitchFamily="2" charset="0"/>
              </a:rPr>
              <a:t>? </a:t>
            </a:r>
            <a:r>
              <a:rPr lang="bn-IN" dirty="0">
                <a:solidFill>
                  <a:srgbClr val="FFFF00"/>
                </a:solidFill>
                <a:latin typeface="Kalpurush" pitchFamily="2" charset="0"/>
                <a:cs typeface="Kalpurush" pitchFamily="2" charset="0"/>
              </a:rPr>
              <a:t>হে রক্ষোরথি</a:t>
            </a:r>
            <a:r>
              <a:rPr lang="en-US" dirty="0">
                <a:solidFill>
                  <a:srgbClr val="FFFF00"/>
                </a:solidFill>
                <a:latin typeface="Kalpurush" pitchFamily="2" charset="0"/>
                <a:cs typeface="Kalpurush" pitchFamily="2" charset="0"/>
              </a:rPr>
              <a:t>,</a:t>
            </a:r>
            <a:r>
              <a:rPr lang="bn-IN" dirty="0">
                <a:solidFill>
                  <a:srgbClr val="FFFF00"/>
                </a:solidFill>
                <a:latin typeface="Kalpurush" pitchFamily="2" charset="0"/>
                <a:cs typeface="Kalpurush" pitchFamily="2" charset="0"/>
              </a:rPr>
              <a:t>ভুলিলে কেমনে</a:t>
            </a:r>
            <a:endParaRPr lang="en-US" dirty="0">
              <a:solidFill>
                <a:srgbClr val="FFFF00"/>
              </a:solidFill>
              <a:latin typeface="Kalpurush" pitchFamily="2" charset="0"/>
              <a:cs typeface="Kalpurush" pitchFamily="2" charset="0"/>
            </a:endParaRPr>
          </a:p>
          <a:p>
            <a:pPr marL="0" indent="0" algn="ctr">
              <a:buNone/>
            </a:pPr>
            <a:r>
              <a:rPr lang="bn-IN" dirty="0">
                <a:solidFill>
                  <a:srgbClr val="FFFF00"/>
                </a:solidFill>
                <a:latin typeface="Kalpurush" pitchFamily="2" charset="0"/>
                <a:cs typeface="Kalpurush" pitchFamily="2" charset="0"/>
              </a:rPr>
              <a:t>কে তুমি</a:t>
            </a:r>
            <a:r>
              <a:rPr lang="en-US" dirty="0">
                <a:solidFill>
                  <a:srgbClr val="FFFF00"/>
                </a:solidFill>
                <a:latin typeface="Kalpurush" pitchFamily="2" charset="0"/>
                <a:cs typeface="Kalpurush" pitchFamily="2" charset="0"/>
              </a:rPr>
              <a:t>? </a:t>
            </a:r>
            <a:r>
              <a:rPr lang="bn-IN" dirty="0">
                <a:solidFill>
                  <a:srgbClr val="FFFF00"/>
                </a:solidFill>
                <a:latin typeface="Kalpurush" pitchFamily="2" charset="0"/>
                <a:cs typeface="Kalpurush" pitchFamily="2" charset="0"/>
              </a:rPr>
              <a:t>জনম তব কোন মহাকুলে</a:t>
            </a:r>
            <a:r>
              <a:rPr lang="en-US" dirty="0">
                <a:solidFill>
                  <a:srgbClr val="FFFF00"/>
                </a:solidFill>
                <a:latin typeface="Kalpurush" pitchFamily="2" charset="0"/>
                <a:cs typeface="Kalpurush" pitchFamily="2" charset="0"/>
              </a:rPr>
              <a:t>?</a:t>
            </a:r>
          </a:p>
          <a:p>
            <a:pPr marL="0" indent="0" algn="ctr">
              <a:buNone/>
            </a:pPr>
            <a:endParaRPr lang="en-US" sz="2400" dirty="0">
              <a:latin typeface="Kalpurush" pitchFamily="2" charset="0"/>
              <a:cs typeface="Kalpurush" pitchFamily="2" charset="0"/>
            </a:endParaRPr>
          </a:p>
        </p:txBody>
      </p:sp>
      <p:sp>
        <p:nvSpPr>
          <p:cNvPr id="4" name="Action Button: Back or Previous 3">
            <a:hlinkClick r:id="" action="ppaction://hlinkshowjump?jump=previousslide" highlightClick="1">
              <a:snd r:embed="rId2" name="bomb.wav"/>
            </a:hlinkClick>
          </p:cNvPr>
          <p:cNvSpPr/>
          <p:nvPr/>
        </p:nvSpPr>
        <p:spPr>
          <a:xfrm>
            <a:off x="8080802" y="5794802"/>
            <a:ext cx="1042416" cy="1042416"/>
          </a:xfrm>
          <a:prstGeom prst="actionButtonBackPrevious">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 action="ppaction://hlinkshowjump?jump=firstslide" highlightClick="1"/>
          </p:cNvPr>
          <p:cNvSpPr/>
          <p:nvPr/>
        </p:nvSpPr>
        <p:spPr>
          <a:xfrm>
            <a:off x="8080802" y="2286000"/>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7481530"/>
      </p:ext>
    </p:extLst>
  </p:cSld>
  <p:clrMapOvr>
    <a:masterClrMapping/>
  </p:clrMapOvr>
  <mc:AlternateContent xmlns:mc="http://schemas.openxmlformats.org/markup-compatibility/2006" xmlns:p14="http://schemas.microsoft.com/office/powerpoint/2010/main">
    <mc:Choice Requires="p14">
      <p:transition spd="slow" p14:dur="3900">
        <p14:glitter dir="r" pattern="hexagon"/>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C00000"/>
          </a:solidFill>
        </p:spPr>
        <p:txBody>
          <a:bodyPr/>
          <a:lstStyle/>
          <a:p>
            <a:endParaRPr lang="en-US"/>
          </a:p>
        </p:txBody>
      </p:sp>
      <p:sp>
        <p:nvSpPr>
          <p:cNvPr id="4" name="Content Placeholder 3"/>
          <p:cNvSpPr>
            <a:spLocks noGrp="1"/>
          </p:cNvSpPr>
          <p:nvPr>
            <p:ph idx="1"/>
          </p:nvPr>
        </p:nvSpPr>
        <p:spPr>
          <a:solidFill>
            <a:srgbClr val="0070C0"/>
          </a:solidFill>
        </p:spPr>
        <p:txBody>
          <a:bodyPr>
            <a:normAutofit fontScale="25000" lnSpcReduction="20000"/>
          </a:bodyPr>
          <a:lstStyle/>
          <a:p>
            <a:pPr marL="0" indent="0" algn="ctr">
              <a:buNone/>
            </a:pPr>
            <a:r>
              <a:rPr lang="bn-IN" sz="9600" dirty="0">
                <a:solidFill>
                  <a:srgbClr val="66FFFF"/>
                </a:solidFill>
                <a:latin typeface="Kalpurush" pitchFamily="2" charset="0"/>
                <a:cs typeface="Kalpurush" pitchFamily="2" charset="0"/>
              </a:rPr>
              <a:t>কে তুমি</a:t>
            </a:r>
            <a:r>
              <a:rPr lang="en-US" sz="9600" dirty="0">
                <a:solidFill>
                  <a:srgbClr val="66FFFF"/>
                </a:solidFill>
                <a:latin typeface="Kalpurush" pitchFamily="2" charset="0"/>
                <a:cs typeface="Kalpurush" pitchFamily="2" charset="0"/>
              </a:rPr>
              <a:t>? </a:t>
            </a:r>
            <a:r>
              <a:rPr lang="bn-IN" sz="9600" dirty="0">
                <a:solidFill>
                  <a:srgbClr val="66FFFF"/>
                </a:solidFill>
                <a:latin typeface="Kalpurush" pitchFamily="2" charset="0"/>
                <a:cs typeface="Kalpurush" pitchFamily="2" charset="0"/>
              </a:rPr>
              <a:t>জনম তব কোন মহাকুলে</a:t>
            </a:r>
            <a:r>
              <a:rPr lang="en-US" sz="9600" dirty="0">
                <a:solidFill>
                  <a:srgbClr val="66FFFF"/>
                </a:solidFill>
                <a:latin typeface="Kalpurush" pitchFamily="2" charset="0"/>
                <a:cs typeface="Kalpurush" pitchFamily="2" charset="0"/>
              </a:rPr>
              <a:t>?</a:t>
            </a:r>
          </a:p>
          <a:p>
            <a:pPr marL="0" indent="0" algn="ctr">
              <a:buNone/>
            </a:pPr>
            <a:r>
              <a:rPr lang="bn-IN" sz="9600" dirty="0">
                <a:solidFill>
                  <a:srgbClr val="66FFFF"/>
                </a:solidFill>
                <a:latin typeface="Kalpurush" pitchFamily="2" charset="0"/>
                <a:cs typeface="Kalpurush" pitchFamily="2" charset="0"/>
              </a:rPr>
              <a:t>কে বা সে অধম রাম</a:t>
            </a:r>
            <a:r>
              <a:rPr lang="en-US" sz="9600" dirty="0">
                <a:solidFill>
                  <a:srgbClr val="66FFFF"/>
                </a:solidFill>
                <a:latin typeface="Kalpurush" pitchFamily="2" charset="0"/>
                <a:cs typeface="Kalpurush" pitchFamily="2" charset="0"/>
              </a:rPr>
              <a:t>? </a:t>
            </a:r>
            <a:r>
              <a:rPr lang="bn-IN" sz="9600" dirty="0">
                <a:solidFill>
                  <a:srgbClr val="66FFFF"/>
                </a:solidFill>
                <a:latin typeface="Kalpurush" pitchFamily="2" charset="0"/>
                <a:cs typeface="Kalpurush" pitchFamily="2" charset="0"/>
              </a:rPr>
              <a:t>স্বচ্ছ সরোবরে</a:t>
            </a:r>
            <a:endParaRPr lang="en-US" sz="9600" dirty="0">
              <a:solidFill>
                <a:srgbClr val="66FFFF"/>
              </a:solidFill>
              <a:latin typeface="Kalpurush" pitchFamily="2" charset="0"/>
              <a:cs typeface="Kalpurush" pitchFamily="2" charset="0"/>
            </a:endParaRPr>
          </a:p>
          <a:p>
            <a:pPr marL="0" indent="0" algn="ctr">
              <a:buNone/>
            </a:pPr>
            <a:r>
              <a:rPr lang="bn-IN" sz="9600" dirty="0">
                <a:solidFill>
                  <a:srgbClr val="66FFFF"/>
                </a:solidFill>
                <a:latin typeface="Kalpurush" pitchFamily="2" charset="0"/>
                <a:cs typeface="Kalpurush" pitchFamily="2" charset="0"/>
              </a:rPr>
              <a:t>করে কেলি রাজহংস পঙ্কজ কাননে</a:t>
            </a:r>
            <a:r>
              <a:rPr lang="en-US" sz="9600" dirty="0">
                <a:solidFill>
                  <a:srgbClr val="66FFFF"/>
                </a:solidFill>
                <a:latin typeface="Kalpurush" pitchFamily="2" charset="0"/>
                <a:cs typeface="Kalpurush" pitchFamily="2" charset="0"/>
              </a:rPr>
              <a:t>;</a:t>
            </a:r>
          </a:p>
          <a:p>
            <a:pPr marL="0" indent="0" algn="ctr">
              <a:buNone/>
            </a:pPr>
            <a:r>
              <a:rPr lang="bn-IN" sz="9600" dirty="0">
                <a:solidFill>
                  <a:srgbClr val="66FFFF"/>
                </a:solidFill>
                <a:latin typeface="Kalpurush" pitchFamily="2" charset="0"/>
                <a:cs typeface="Kalpurush" pitchFamily="2" charset="0"/>
              </a:rPr>
              <a:t>যায় কি সে কভু প্রভু</a:t>
            </a:r>
            <a:r>
              <a:rPr lang="en-US" sz="9600" dirty="0">
                <a:solidFill>
                  <a:srgbClr val="66FFFF"/>
                </a:solidFill>
                <a:latin typeface="Kalpurush" pitchFamily="2" charset="0"/>
                <a:cs typeface="Kalpurush" pitchFamily="2" charset="0"/>
              </a:rPr>
              <a:t>,</a:t>
            </a:r>
            <a:r>
              <a:rPr lang="bn-IN" sz="9600" dirty="0">
                <a:solidFill>
                  <a:srgbClr val="66FFFF"/>
                </a:solidFill>
                <a:latin typeface="Kalpurush" pitchFamily="2" charset="0"/>
                <a:cs typeface="Kalpurush" pitchFamily="2" charset="0"/>
              </a:rPr>
              <a:t>পঙ্কিল সলিলে</a:t>
            </a:r>
            <a:r>
              <a:rPr lang="en-US" sz="9600" dirty="0">
                <a:solidFill>
                  <a:srgbClr val="66FFFF"/>
                </a:solidFill>
                <a:latin typeface="Kalpurush" pitchFamily="2" charset="0"/>
                <a:cs typeface="Kalpurush" pitchFamily="2" charset="0"/>
              </a:rPr>
              <a:t>,</a:t>
            </a:r>
          </a:p>
          <a:p>
            <a:pPr marL="0" indent="0" algn="ctr">
              <a:buNone/>
            </a:pPr>
            <a:r>
              <a:rPr lang="bn-IN" sz="9600" dirty="0">
                <a:solidFill>
                  <a:srgbClr val="66FFFF"/>
                </a:solidFill>
                <a:latin typeface="Kalpurush" pitchFamily="2" charset="0"/>
                <a:cs typeface="Kalpurush" pitchFamily="2" charset="0"/>
              </a:rPr>
              <a:t>শৈবালদলের ধাম</a:t>
            </a:r>
            <a:r>
              <a:rPr lang="en-US" sz="9600" dirty="0">
                <a:solidFill>
                  <a:srgbClr val="66FFFF"/>
                </a:solidFill>
                <a:latin typeface="Kalpurush" pitchFamily="2" charset="0"/>
                <a:cs typeface="Kalpurush" pitchFamily="2" charset="0"/>
              </a:rPr>
              <a:t>? </a:t>
            </a:r>
            <a:r>
              <a:rPr lang="bn-IN" sz="9600" dirty="0">
                <a:solidFill>
                  <a:srgbClr val="66FFFF"/>
                </a:solidFill>
                <a:latin typeface="Kalpurush" pitchFamily="2" charset="0"/>
                <a:cs typeface="Kalpurush" pitchFamily="2" charset="0"/>
              </a:rPr>
              <a:t>মৃগেন্দ্র কেশরী</a:t>
            </a:r>
            <a:r>
              <a:rPr lang="en-US" sz="9600" dirty="0">
                <a:solidFill>
                  <a:srgbClr val="66FFFF"/>
                </a:solidFill>
                <a:latin typeface="Kalpurush" pitchFamily="2" charset="0"/>
                <a:cs typeface="Kalpurush" pitchFamily="2" charset="0"/>
              </a:rPr>
              <a:t>,</a:t>
            </a:r>
          </a:p>
          <a:p>
            <a:pPr marL="0" indent="0" algn="ctr">
              <a:buNone/>
            </a:pPr>
            <a:r>
              <a:rPr lang="bn-IN" sz="9600" dirty="0">
                <a:solidFill>
                  <a:srgbClr val="66FFFF"/>
                </a:solidFill>
                <a:latin typeface="Kalpurush" pitchFamily="2" charset="0"/>
                <a:cs typeface="Kalpurush" pitchFamily="2" charset="0"/>
              </a:rPr>
              <a:t>কবে</a:t>
            </a:r>
            <a:r>
              <a:rPr lang="en-US" sz="9600" dirty="0">
                <a:solidFill>
                  <a:srgbClr val="66FFFF"/>
                </a:solidFill>
                <a:latin typeface="Kalpurush" pitchFamily="2" charset="0"/>
                <a:cs typeface="Kalpurush" pitchFamily="2" charset="0"/>
              </a:rPr>
              <a:t>,</a:t>
            </a:r>
            <a:r>
              <a:rPr lang="bn-IN" sz="9600" dirty="0">
                <a:solidFill>
                  <a:srgbClr val="66FFFF"/>
                </a:solidFill>
                <a:latin typeface="Kalpurush" pitchFamily="2" charset="0"/>
                <a:cs typeface="Kalpurush" pitchFamily="2" charset="0"/>
              </a:rPr>
              <a:t>হে বীরকেশরী</a:t>
            </a:r>
            <a:r>
              <a:rPr lang="en-US" sz="9600" dirty="0">
                <a:solidFill>
                  <a:srgbClr val="66FFFF"/>
                </a:solidFill>
                <a:latin typeface="Kalpurush" pitchFamily="2" charset="0"/>
                <a:cs typeface="Kalpurush" pitchFamily="2" charset="0"/>
              </a:rPr>
              <a:t>,</a:t>
            </a:r>
            <a:r>
              <a:rPr lang="bn-IN" sz="9600" dirty="0">
                <a:solidFill>
                  <a:srgbClr val="66FFFF"/>
                </a:solidFill>
                <a:latin typeface="Kalpurush" pitchFamily="2" charset="0"/>
                <a:cs typeface="Kalpurush" pitchFamily="2" charset="0"/>
              </a:rPr>
              <a:t>সম্ভাষে শৃগালে</a:t>
            </a:r>
            <a:endParaRPr lang="en-US" sz="9600" dirty="0">
              <a:solidFill>
                <a:srgbClr val="66FFFF"/>
              </a:solidFill>
              <a:latin typeface="Kalpurush" pitchFamily="2" charset="0"/>
              <a:cs typeface="Kalpurush" pitchFamily="2" charset="0"/>
            </a:endParaRPr>
          </a:p>
          <a:p>
            <a:pPr marL="0" indent="0" algn="ctr">
              <a:buNone/>
            </a:pPr>
            <a:r>
              <a:rPr lang="bn-IN" sz="9600" dirty="0">
                <a:solidFill>
                  <a:srgbClr val="66FFFF"/>
                </a:solidFill>
                <a:latin typeface="Kalpurush" pitchFamily="2" charset="0"/>
                <a:cs typeface="Kalpurush" pitchFamily="2" charset="0"/>
              </a:rPr>
              <a:t>মিত্রভাবে</a:t>
            </a:r>
            <a:r>
              <a:rPr lang="en-US" sz="9600" dirty="0">
                <a:solidFill>
                  <a:srgbClr val="66FFFF"/>
                </a:solidFill>
                <a:latin typeface="Kalpurush" pitchFamily="2" charset="0"/>
                <a:cs typeface="Kalpurush" pitchFamily="2" charset="0"/>
              </a:rPr>
              <a:t>? </a:t>
            </a:r>
            <a:r>
              <a:rPr lang="bn-IN" sz="9600" dirty="0">
                <a:solidFill>
                  <a:srgbClr val="66FFFF"/>
                </a:solidFill>
                <a:latin typeface="Kalpurush" pitchFamily="2" charset="0"/>
                <a:cs typeface="Kalpurush" pitchFamily="2" charset="0"/>
              </a:rPr>
              <a:t>অজ্ঞ দাস বিজ্ঞতম তুমি</a:t>
            </a:r>
            <a:r>
              <a:rPr lang="en-US" sz="9600" dirty="0">
                <a:solidFill>
                  <a:srgbClr val="66FFFF"/>
                </a:solidFill>
                <a:latin typeface="Kalpurush" pitchFamily="2" charset="0"/>
                <a:cs typeface="Kalpurush" pitchFamily="2" charset="0"/>
              </a:rPr>
              <a:t>,</a:t>
            </a:r>
          </a:p>
          <a:p>
            <a:pPr marL="0" indent="0" algn="ctr">
              <a:buNone/>
            </a:pPr>
            <a:r>
              <a:rPr lang="bn-IN" sz="9600" dirty="0">
                <a:solidFill>
                  <a:srgbClr val="66FFFF"/>
                </a:solidFill>
                <a:latin typeface="Kalpurush" pitchFamily="2" charset="0"/>
                <a:cs typeface="Kalpurush" pitchFamily="2" charset="0"/>
              </a:rPr>
              <a:t>অবিদিত নহে কিছু তোমার চরণে।</a:t>
            </a:r>
            <a:endParaRPr lang="en-US" sz="9600" dirty="0">
              <a:solidFill>
                <a:srgbClr val="66FFFF"/>
              </a:solidFill>
              <a:latin typeface="Kalpurush" pitchFamily="2" charset="0"/>
              <a:cs typeface="Kalpurush" pitchFamily="2" charset="0"/>
            </a:endParaRPr>
          </a:p>
          <a:p>
            <a:pPr marL="0" indent="0" algn="ctr">
              <a:buNone/>
            </a:pPr>
            <a:r>
              <a:rPr lang="bn-IN" sz="9600" dirty="0">
                <a:solidFill>
                  <a:srgbClr val="66FFFF"/>
                </a:solidFill>
                <a:latin typeface="Kalpurush" pitchFamily="2" charset="0"/>
                <a:cs typeface="Kalpurush" pitchFamily="2" charset="0"/>
              </a:rPr>
              <a:t>ক্ষুদ্রমতি নর</a:t>
            </a:r>
            <a:r>
              <a:rPr lang="en-US" sz="9600" dirty="0">
                <a:solidFill>
                  <a:srgbClr val="66FFFF"/>
                </a:solidFill>
                <a:latin typeface="Kalpurush" pitchFamily="2" charset="0"/>
                <a:cs typeface="Kalpurush" pitchFamily="2" charset="0"/>
              </a:rPr>
              <a:t>,</a:t>
            </a:r>
            <a:r>
              <a:rPr lang="bn-IN" sz="9600" dirty="0">
                <a:solidFill>
                  <a:srgbClr val="66FFFF"/>
                </a:solidFill>
                <a:latin typeface="Kalpurush" pitchFamily="2" charset="0"/>
                <a:cs typeface="Kalpurush" pitchFamily="2" charset="0"/>
              </a:rPr>
              <a:t>শূর</a:t>
            </a:r>
            <a:r>
              <a:rPr lang="en-US" sz="9600" dirty="0">
                <a:solidFill>
                  <a:srgbClr val="66FFFF"/>
                </a:solidFill>
                <a:latin typeface="Kalpurush" pitchFamily="2" charset="0"/>
                <a:cs typeface="Kalpurush" pitchFamily="2" charset="0"/>
              </a:rPr>
              <a:t>,</a:t>
            </a:r>
            <a:r>
              <a:rPr lang="bn-IN" sz="9600" dirty="0">
                <a:solidFill>
                  <a:srgbClr val="66FFFF"/>
                </a:solidFill>
                <a:latin typeface="Kalpurush" pitchFamily="2" charset="0"/>
                <a:cs typeface="Kalpurush" pitchFamily="2" charset="0"/>
              </a:rPr>
              <a:t>লক্ষণ</a:t>
            </a:r>
            <a:r>
              <a:rPr lang="en-US" sz="9600" dirty="0">
                <a:solidFill>
                  <a:srgbClr val="66FFFF"/>
                </a:solidFill>
                <a:latin typeface="Kalpurush" pitchFamily="2" charset="0"/>
                <a:cs typeface="Kalpurush" pitchFamily="2" charset="0"/>
              </a:rPr>
              <a:t>,</a:t>
            </a:r>
            <a:r>
              <a:rPr lang="bn-IN" sz="9600" dirty="0">
                <a:solidFill>
                  <a:srgbClr val="66FFFF"/>
                </a:solidFill>
                <a:latin typeface="Kalpurush" pitchFamily="2" charset="0"/>
                <a:cs typeface="Kalpurush" pitchFamily="2" charset="0"/>
              </a:rPr>
              <a:t>নহিলে</a:t>
            </a:r>
            <a:endParaRPr lang="en-US" sz="9600" dirty="0">
              <a:solidFill>
                <a:srgbClr val="66FFFF"/>
              </a:solidFill>
              <a:latin typeface="Kalpurush" pitchFamily="2" charset="0"/>
              <a:cs typeface="Kalpurush" pitchFamily="2" charset="0"/>
            </a:endParaRPr>
          </a:p>
          <a:p>
            <a:pPr marL="0" indent="0" algn="ctr">
              <a:buNone/>
            </a:pPr>
            <a:r>
              <a:rPr lang="bn-IN" sz="9600" dirty="0">
                <a:solidFill>
                  <a:srgbClr val="66FFFF"/>
                </a:solidFill>
                <a:latin typeface="Kalpurush" pitchFamily="2" charset="0"/>
                <a:cs typeface="Kalpurush" pitchFamily="2" charset="0"/>
              </a:rPr>
              <a:t>অস্ত্রহীন যোধে কি সে সম্বোধে সংগ্রামে</a:t>
            </a:r>
            <a:r>
              <a:rPr lang="en-US" sz="9600" dirty="0">
                <a:solidFill>
                  <a:srgbClr val="66FFFF"/>
                </a:solidFill>
                <a:latin typeface="Kalpurush" pitchFamily="2" charset="0"/>
                <a:cs typeface="Kalpurush" pitchFamily="2" charset="0"/>
              </a:rPr>
              <a:t>?</a:t>
            </a:r>
          </a:p>
          <a:p>
            <a:pPr marL="0" indent="0" algn="ctr">
              <a:buNone/>
            </a:pPr>
            <a:r>
              <a:rPr lang="bn-IN" sz="9600" dirty="0">
                <a:solidFill>
                  <a:srgbClr val="66FFFF"/>
                </a:solidFill>
                <a:latin typeface="Kalpurush" pitchFamily="2" charset="0"/>
                <a:cs typeface="Kalpurush" pitchFamily="2" charset="0"/>
              </a:rPr>
              <a:t>কহ</a:t>
            </a:r>
            <a:r>
              <a:rPr lang="en-US" sz="9600" dirty="0">
                <a:solidFill>
                  <a:srgbClr val="66FFFF"/>
                </a:solidFill>
                <a:latin typeface="Kalpurush" pitchFamily="2" charset="0"/>
                <a:cs typeface="Kalpurush" pitchFamily="2" charset="0"/>
              </a:rPr>
              <a:t>,</a:t>
            </a:r>
            <a:r>
              <a:rPr lang="bn-IN" sz="9600" dirty="0">
                <a:solidFill>
                  <a:srgbClr val="66FFFF"/>
                </a:solidFill>
                <a:latin typeface="Kalpurush" pitchFamily="2" charset="0"/>
                <a:cs typeface="Kalpurush" pitchFamily="2" charset="0"/>
              </a:rPr>
              <a:t>মহারথী</a:t>
            </a:r>
            <a:r>
              <a:rPr lang="en-US" sz="9600" dirty="0">
                <a:solidFill>
                  <a:srgbClr val="66FFFF"/>
                </a:solidFill>
                <a:latin typeface="Kalpurush" pitchFamily="2" charset="0"/>
                <a:cs typeface="Kalpurush" pitchFamily="2" charset="0"/>
              </a:rPr>
              <a:t>,</a:t>
            </a:r>
            <a:r>
              <a:rPr lang="bn-IN" sz="9600" dirty="0">
                <a:solidFill>
                  <a:srgbClr val="66FFFF"/>
                </a:solidFill>
                <a:latin typeface="Kalpurush" pitchFamily="2" charset="0"/>
                <a:cs typeface="Kalpurush" pitchFamily="2" charset="0"/>
              </a:rPr>
              <a:t>একি মহারথী-প্রথা</a:t>
            </a:r>
            <a:r>
              <a:rPr lang="en-US" sz="9600" dirty="0">
                <a:solidFill>
                  <a:srgbClr val="66FFFF"/>
                </a:solidFill>
                <a:latin typeface="Kalpurush" pitchFamily="2" charset="0"/>
                <a:cs typeface="Kalpurush" pitchFamily="2" charset="0"/>
              </a:rPr>
              <a:t>?</a:t>
            </a:r>
          </a:p>
          <a:p>
            <a:pPr marL="0" indent="0" algn="ctr">
              <a:buNone/>
            </a:pPr>
            <a:r>
              <a:rPr lang="bn-IN" sz="9600" dirty="0">
                <a:solidFill>
                  <a:srgbClr val="66FFFF"/>
                </a:solidFill>
                <a:latin typeface="Kalpurush" pitchFamily="2" charset="0"/>
                <a:cs typeface="Kalpurush" pitchFamily="2" charset="0"/>
              </a:rPr>
              <a:t>নাহি শিশু লঙ্কাপুরে শুনি না হাসিবে</a:t>
            </a:r>
            <a:endParaRPr lang="en-US" sz="9600" dirty="0">
              <a:solidFill>
                <a:srgbClr val="66FFFF"/>
              </a:solidFill>
              <a:latin typeface="Kalpurush" pitchFamily="2" charset="0"/>
              <a:cs typeface="Kalpurush" pitchFamily="2" charset="0"/>
            </a:endParaRPr>
          </a:p>
          <a:p>
            <a:r>
              <a:rPr lang="en-US" dirty="0" smtClean="0">
                <a:latin typeface="Kalpurush" pitchFamily="2" charset="0"/>
                <a:cs typeface="Kalpurush" pitchFamily="2" charset="0"/>
              </a:rPr>
              <a:t> </a:t>
            </a:r>
            <a:endParaRPr lang="en-US" dirty="0">
              <a:latin typeface="Kalpurush" pitchFamily="2" charset="0"/>
              <a:cs typeface="Kalpurush" pitchFamily="2" charset="0"/>
            </a:endParaRPr>
          </a:p>
        </p:txBody>
      </p:sp>
    </p:spTree>
    <p:extLst>
      <p:ext uri="{BB962C8B-B14F-4D97-AF65-F5344CB8AC3E}">
        <p14:creationId xmlns:p14="http://schemas.microsoft.com/office/powerpoint/2010/main" val="1545827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484320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repeatCount="2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anim calcmode="lin" valueType="num">
                                      <p:cBhvr>
                                        <p:cTn id="10" dur="3000" fill="hold"/>
                                        <p:tgtEl>
                                          <p:spTgt spid="2"/>
                                        </p:tgtEl>
                                        <p:attrNameLst>
                                          <p:attrName>ppt_x</p:attrName>
                                        </p:attrNameLst>
                                      </p:cBhvr>
                                      <p:tavLst>
                                        <p:tav tm="0">
                                          <p:val>
                                            <p:fltVal val="0.5"/>
                                          </p:val>
                                        </p:tav>
                                        <p:tav tm="100000">
                                          <p:val>
                                            <p:strVal val="#ppt_x"/>
                                          </p:val>
                                        </p:tav>
                                      </p:tavLst>
                                    </p:anim>
                                    <p:anim calcmode="lin" valueType="num">
                                      <p:cBhvr>
                                        <p:cTn id="11" dur="30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FFFF00"/>
          </a:solidFill>
        </p:spPr>
        <p:txBody>
          <a:bodyPr>
            <a:normAutofit/>
          </a:bodyPr>
          <a:lstStyle/>
          <a:p>
            <a:r>
              <a:rPr lang="bn-IN" sz="6000" b="1" dirty="0" smtClean="0">
                <a:solidFill>
                  <a:srgbClr val="FF0000"/>
                </a:solidFill>
                <a:latin typeface="NikoshBAN" pitchFamily="2" charset="0"/>
                <a:cs typeface="NikoshBAN" pitchFamily="2" charset="0"/>
              </a:rPr>
              <a:t>আজকের পাঠ্য কবিতা</a:t>
            </a:r>
            <a:endParaRPr lang="en-US" sz="6000" b="1" dirty="0">
              <a:solidFill>
                <a:srgbClr val="FF0000"/>
              </a:solidFill>
              <a:latin typeface="NikoshBAN" pitchFamily="2" charset="0"/>
              <a:cs typeface="NikoshBAN" pitchFamily="2" charset="0"/>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05500" y="1600200"/>
            <a:ext cx="2257425" cy="2857500"/>
          </a:xfrm>
          <a:prstGeom prst="rect">
            <a:avLst/>
          </a:prstGeom>
          <a:ln>
            <a:noFill/>
          </a:ln>
          <a:effectLst>
            <a:softEdge rad="635000"/>
          </a:effectLst>
        </p:spPr>
      </p:pic>
      <p:sp>
        <p:nvSpPr>
          <p:cNvPr id="4" name="Vertical Scroll 3"/>
          <p:cNvSpPr/>
          <p:nvPr/>
        </p:nvSpPr>
        <p:spPr>
          <a:xfrm>
            <a:off x="0" y="1447800"/>
            <a:ext cx="5562600" cy="5105400"/>
          </a:xfrm>
          <a:prstGeom prst="verticalScroll">
            <a:avLst/>
          </a:prstGeom>
          <a:solidFill>
            <a:srgbClr val="0AE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20337154">
            <a:off x="457200" y="2057400"/>
            <a:ext cx="3886200" cy="3048000"/>
          </a:xfrm>
          <a:prstGeom prst="rect">
            <a:avLst/>
          </a:prstGeom>
          <a:noFill/>
        </p:spPr>
        <p:txBody>
          <a:bodyPr wrap="square" rtlCol="0">
            <a:prstTxWarp prst="textButtonPour">
              <a:avLst/>
            </a:prstTxWarp>
            <a:spAutoFit/>
          </a:bodyPr>
          <a:lstStyle/>
          <a:p>
            <a:r>
              <a:rPr lang="bn-IN" sz="2800" i="1" dirty="0" smtClean="0">
                <a:latin typeface="NikoshBAN" pitchFamily="2" charset="0"/>
                <a:cs typeface="NikoshBAN" pitchFamily="2" charset="0"/>
              </a:rPr>
              <a:t>   </a:t>
            </a:r>
            <a:r>
              <a:rPr lang="bn-IN" sz="2800" i="1" dirty="0" smtClean="0">
                <a:solidFill>
                  <a:srgbClr val="FF0000"/>
                </a:solidFill>
                <a:latin typeface="NikoshBAN" pitchFamily="2" charset="0"/>
                <a:cs typeface="NikoshBAN" pitchFamily="2" charset="0"/>
              </a:rPr>
              <a:t>বিভীষণের </a:t>
            </a:r>
          </a:p>
          <a:p>
            <a:r>
              <a:rPr lang="bn-IN" sz="2800" i="1" dirty="0" smtClean="0">
                <a:solidFill>
                  <a:srgbClr val="FF0000"/>
                </a:solidFill>
                <a:latin typeface="NikoshBAN" pitchFamily="2" charset="0"/>
                <a:cs typeface="NikoshBAN" pitchFamily="2" charset="0"/>
              </a:rPr>
              <a:t>প্রতি </a:t>
            </a:r>
          </a:p>
          <a:p>
            <a:r>
              <a:rPr lang="bn-IN" sz="2800" i="1" dirty="0" smtClean="0">
                <a:solidFill>
                  <a:srgbClr val="FF0000"/>
                </a:solidFill>
                <a:latin typeface="NikoshBAN" pitchFamily="2" charset="0"/>
                <a:cs typeface="NikoshBAN" pitchFamily="2" charset="0"/>
              </a:rPr>
              <a:t>মেঘনাদ </a:t>
            </a:r>
            <a:endParaRPr lang="en-US" sz="2800" i="1" dirty="0">
              <a:solidFill>
                <a:srgbClr val="FF0000"/>
              </a:solidFill>
              <a:latin typeface="NikoshBAN" pitchFamily="2" charset="0"/>
              <a:cs typeface="NikoshBAN" pitchFamily="2" charset="0"/>
            </a:endParaRPr>
          </a:p>
        </p:txBody>
      </p:sp>
      <p:sp>
        <p:nvSpPr>
          <p:cNvPr id="6" name="Horizontal Scroll 5"/>
          <p:cNvSpPr/>
          <p:nvPr/>
        </p:nvSpPr>
        <p:spPr>
          <a:xfrm>
            <a:off x="3200400" y="4572000"/>
            <a:ext cx="5410200" cy="1676400"/>
          </a:xfrm>
          <a:prstGeom prst="horizontalScroll">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81400" y="4876800"/>
            <a:ext cx="4876800" cy="923330"/>
          </a:xfrm>
          <a:prstGeom prst="rect">
            <a:avLst/>
          </a:prstGeom>
          <a:noFill/>
        </p:spPr>
        <p:txBody>
          <a:bodyPr wrap="square" rtlCol="0">
            <a:spAutoFit/>
          </a:bodyPr>
          <a:lstStyle/>
          <a:p>
            <a:r>
              <a:rPr lang="bn-IN" sz="5400" dirty="0" smtClean="0">
                <a:solidFill>
                  <a:schemeClr val="accent3">
                    <a:lumMod val="75000"/>
                  </a:schemeClr>
                </a:solidFill>
                <a:latin typeface="NikoshBAN" pitchFamily="2" charset="0"/>
                <a:cs typeface="NikoshBAN" pitchFamily="2" charset="0"/>
              </a:rPr>
              <a:t>মাইকেল মধুসূদন দত্ত </a:t>
            </a:r>
            <a:endParaRPr lang="en-US" sz="5400" dirty="0">
              <a:solidFill>
                <a:schemeClr val="accent3">
                  <a:lumMod val="75000"/>
                </a:schemeClr>
              </a:solidFill>
              <a:latin typeface="NikoshBAN" pitchFamily="2" charset="0"/>
              <a:cs typeface="NikoshBAN" pitchFamily="2" charset="0"/>
            </a:endParaRPr>
          </a:p>
        </p:txBody>
      </p:sp>
    </p:spTree>
    <p:extLst>
      <p:ext uri="{BB962C8B-B14F-4D97-AF65-F5344CB8AC3E}">
        <p14:creationId xmlns:p14="http://schemas.microsoft.com/office/powerpoint/2010/main" val="1300296215"/>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3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3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3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3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3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3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plus(in)">
                                      <p:cBhvr>
                                        <p:cTn id="25" dur="2000"/>
                                        <p:tgtEl>
                                          <p:spTgt spid="7"/>
                                        </p:tgtEl>
                                      </p:cBhvr>
                                    </p:animEffect>
                                  </p:childTnLst>
                                </p:cTn>
                              </p:par>
                              <p:par>
                                <p:cTn id="26" presetID="6" presetClass="entr" presetSubtype="32" repeatCount="500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ircle(out)">
                                      <p:cBhvr>
                                        <p:cTn id="28"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6133" y="1351662"/>
            <a:ext cx="2826563" cy="4782678"/>
          </a:xfrm>
          <a:prstGeom prst="rect">
            <a:avLst/>
          </a:prstGeom>
        </p:spPr>
      </p:pic>
      <p:sp>
        <p:nvSpPr>
          <p:cNvPr id="3" name="Action Button: Home 2">
            <a:hlinkClick r:id="" action="ppaction://noaction" highlightClick="1">
              <a:snd r:embed="rId3" name="bomb.wav"/>
            </a:hlinkClick>
          </p:cNvPr>
          <p:cNvSpPr/>
          <p:nvPr/>
        </p:nvSpPr>
        <p:spPr>
          <a:xfrm>
            <a:off x="6781800" y="152400"/>
            <a:ext cx="2286000" cy="22126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rgbClr val="FFFF00"/>
                </a:solidFill>
                <a:latin typeface="Kalpurush" pitchFamily="2" charset="0"/>
                <a:cs typeface="Kalpurush" pitchFamily="2" charset="0"/>
              </a:rPr>
              <a:t>জন্মস্থানঃ সাগরদাঁড়ি</a:t>
            </a:r>
          </a:p>
          <a:p>
            <a:pPr algn="ctr"/>
            <a:r>
              <a:rPr lang="bn-IN" sz="3600" dirty="0" smtClean="0">
                <a:solidFill>
                  <a:srgbClr val="FFFF00"/>
                </a:solidFill>
                <a:latin typeface="Kalpurush" pitchFamily="2" charset="0"/>
                <a:cs typeface="Kalpurush" pitchFamily="2" charset="0"/>
              </a:rPr>
              <a:t>যশোর</a:t>
            </a:r>
            <a:endParaRPr lang="en-US" sz="3600" dirty="0">
              <a:solidFill>
                <a:srgbClr val="FFFF00"/>
              </a:solidFill>
              <a:latin typeface="Kalpurush" pitchFamily="2" charset="0"/>
              <a:cs typeface="Kalpurush" pitchFamily="2" charset="0"/>
            </a:endParaRPr>
          </a:p>
        </p:txBody>
      </p:sp>
      <p:sp>
        <p:nvSpPr>
          <p:cNvPr id="4" name="Teardrop 3"/>
          <p:cNvSpPr/>
          <p:nvPr/>
        </p:nvSpPr>
        <p:spPr>
          <a:xfrm rot="3094980">
            <a:off x="149457" y="204357"/>
            <a:ext cx="2299854" cy="1524000"/>
          </a:xfrm>
          <a:prstGeom prst="teardrop">
            <a:avLst/>
          </a:prstGeom>
          <a:solidFill>
            <a:srgbClr val="0AE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spc="-300" dirty="0" smtClean="0">
                <a:solidFill>
                  <a:schemeClr val="accent6">
                    <a:lumMod val="50000"/>
                  </a:schemeClr>
                </a:solidFill>
                <a:latin typeface="Kalpurush" pitchFamily="2" charset="0"/>
                <a:cs typeface="Kalpurush" pitchFamily="2" charset="0"/>
              </a:rPr>
              <a:t>জন্মঃ</a:t>
            </a:r>
            <a:r>
              <a:rPr lang="bn-IN" sz="3200" spc="-300" dirty="0" smtClean="0">
                <a:solidFill>
                  <a:srgbClr val="00B0F0"/>
                </a:solidFill>
                <a:latin typeface="Kalpurush" pitchFamily="2" charset="0"/>
                <a:cs typeface="Kalpurush" pitchFamily="2" charset="0"/>
              </a:rPr>
              <a:t> </a:t>
            </a:r>
          </a:p>
          <a:p>
            <a:pPr algn="ctr"/>
            <a:r>
              <a:rPr lang="bn-IN" sz="2400" spc="-300" dirty="0" smtClean="0">
                <a:solidFill>
                  <a:srgbClr val="FFFF00"/>
                </a:solidFill>
                <a:latin typeface="Kalpurush" pitchFamily="2" charset="0"/>
                <a:cs typeface="Kalpurush" pitchFamily="2" charset="0"/>
              </a:rPr>
              <a:t>২৫ জানুয়ারি</a:t>
            </a:r>
          </a:p>
          <a:p>
            <a:pPr algn="ctr"/>
            <a:r>
              <a:rPr lang="bn-IN" sz="3200" spc="-300" dirty="0" smtClean="0">
                <a:solidFill>
                  <a:srgbClr val="FFFF00"/>
                </a:solidFill>
                <a:latin typeface="Kalpurush" pitchFamily="2" charset="0"/>
                <a:cs typeface="Kalpurush" pitchFamily="2" charset="0"/>
              </a:rPr>
              <a:t>১৮২৪ </a:t>
            </a:r>
            <a:endParaRPr lang="en-US" sz="3200" spc="-300" dirty="0">
              <a:solidFill>
                <a:srgbClr val="FFFF00"/>
              </a:solidFill>
              <a:latin typeface="Kalpurush" pitchFamily="2" charset="0"/>
              <a:cs typeface="Kalpurush" pitchFamily="2" charset="0"/>
            </a:endParaRPr>
          </a:p>
        </p:txBody>
      </p:sp>
      <p:sp>
        <p:nvSpPr>
          <p:cNvPr id="5" name="Frame 4"/>
          <p:cNvSpPr/>
          <p:nvPr/>
        </p:nvSpPr>
        <p:spPr>
          <a:xfrm>
            <a:off x="2659450" y="0"/>
            <a:ext cx="3967005" cy="1219200"/>
          </a:xfrm>
          <a:prstGeom prst="frame">
            <a:avLst>
              <a:gd name="adj1" fmla="val 5682"/>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rgbClr val="00B0F0"/>
                </a:solidFill>
                <a:latin typeface="Kalpurush" pitchFamily="2" charset="0"/>
                <a:cs typeface="Kalpurush" pitchFamily="2" charset="0"/>
              </a:rPr>
              <a:t>পিতাঃ রাজনারায়ন দত্ত</a:t>
            </a:r>
          </a:p>
          <a:p>
            <a:pPr algn="ctr"/>
            <a:r>
              <a:rPr lang="bn-IN" sz="3200" dirty="0" smtClean="0">
                <a:solidFill>
                  <a:srgbClr val="00B0F0"/>
                </a:solidFill>
                <a:latin typeface="Kalpurush" pitchFamily="2" charset="0"/>
                <a:cs typeface="Kalpurush" pitchFamily="2" charset="0"/>
              </a:rPr>
              <a:t>মাতাঃ জাহ্নবী দেবী </a:t>
            </a:r>
            <a:endParaRPr lang="en-US" sz="3200" dirty="0">
              <a:solidFill>
                <a:srgbClr val="00B0F0"/>
              </a:solidFill>
              <a:latin typeface="Kalpurush" pitchFamily="2" charset="0"/>
              <a:cs typeface="Kalpurush" pitchFamily="2" charset="0"/>
            </a:endParaRPr>
          </a:p>
        </p:txBody>
      </p:sp>
      <p:sp>
        <p:nvSpPr>
          <p:cNvPr id="6" name="Donut 5"/>
          <p:cNvSpPr/>
          <p:nvPr/>
        </p:nvSpPr>
        <p:spPr>
          <a:xfrm>
            <a:off x="6248400" y="2438401"/>
            <a:ext cx="2895600" cy="1136904"/>
          </a:xfrm>
          <a:prstGeom prst="don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IN" sz="4000" b="1" dirty="0" smtClean="0">
                <a:solidFill>
                  <a:srgbClr val="FF0066"/>
                </a:solidFill>
                <a:latin typeface="Kalpurush" pitchFamily="2" charset="0"/>
                <a:cs typeface="Kalpurush" pitchFamily="2" charset="0"/>
              </a:rPr>
              <a:t>প্রাথমিক শিক্ষা </a:t>
            </a:r>
            <a:endParaRPr lang="en-US" sz="4000" b="1" dirty="0">
              <a:solidFill>
                <a:srgbClr val="FF0066"/>
              </a:solidFill>
              <a:latin typeface="Kalpurush" pitchFamily="2" charset="0"/>
              <a:cs typeface="Kalpurush" pitchFamily="2" charset="0"/>
            </a:endParaRPr>
          </a:p>
        </p:txBody>
      </p:sp>
      <p:sp>
        <p:nvSpPr>
          <p:cNvPr id="7" name="Sun 6"/>
          <p:cNvSpPr/>
          <p:nvPr/>
        </p:nvSpPr>
        <p:spPr>
          <a:xfrm>
            <a:off x="2854035" y="4204240"/>
            <a:ext cx="3276600" cy="2957945"/>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rgbClr val="FF0000"/>
                </a:solidFill>
                <a:latin typeface="Kalpurush" pitchFamily="2" charset="0"/>
                <a:cs typeface="Kalpurush" pitchFamily="2" charset="0"/>
              </a:rPr>
              <a:t>১৮৪৩</a:t>
            </a:r>
          </a:p>
          <a:p>
            <a:pPr algn="ctr"/>
            <a:r>
              <a:rPr lang="bn-IN" sz="2800" dirty="0">
                <a:solidFill>
                  <a:srgbClr val="FF0000"/>
                </a:solidFill>
                <a:latin typeface="Kalpurush" pitchFamily="2" charset="0"/>
                <a:cs typeface="Kalpurush" pitchFamily="2" charset="0"/>
              </a:rPr>
              <a:t>খ্রিষ্টধর্ম গ্রহণ</a:t>
            </a:r>
            <a:r>
              <a:rPr lang="bn-IN" sz="2800" dirty="0">
                <a:solidFill>
                  <a:srgbClr val="FF0000"/>
                </a:solidFill>
                <a:latin typeface="NikoshBAN" pitchFamily="2" charset="0"/>
                <a:cs typeface="NikoshBAN" pitchFamily="2" charset="0"/>
              </a:rPr>
              <a:t> </a:t>
            </a:r>
          </a:p>
        </p:txBody>
      </p:sp>
      <p:sp>
        <p:nvSpPr>
          <p:cNvPr id="8" name="Cloud 7"/>
          <p:cNvSpPr/>
          <p:nvPr/>
        </p:nvSpPr>
        <p:spPr>
          <a:xfrm>
            <a:off x="0" y="5150427"/>
            <a:ext cx="2819399" cy="1478973"/>
          </a:xfrm>
          <a:prstGeom prst="cloud">
            <a:avLst/>
          </a:prstGeom>
          <a:solidFill>
            <a:srgbClr val="12DE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smtClean="0">
                <a:solidFill>
                  <a:srgbClr val="FF0000"/>
                </a:solidFill>
                <a:latin typeface="Kalpurush" pitchFamily="2" charset="0"/>
                <a:cs typeface="Kalpurush" pitchFamily="2" charset="0"/>
              </a:rPr>
              <a:t>অমিত্রাক্ষর ছন্দ</a:t>
            </a:r>
          </a:p>
          <a:p>
            <a:pPr algn="ctr"/>
            <a:r>
              <a:rPr lang="bn-IN" sz="2800" b="1" dirty="0" smtClean="0">
                <a:solidFill>
                  <a:srgbClr val="FF0000"/>
                </a:solidFill>
                <a:latin typeface="Kalpurush" pitchFamily="2" charset="0"/>
                <a:cs typeface="Kalpurush" pitchFamily="2" charset="0"/>
              </a:rPr>
              <a:t>মহাকাব্য</a:t>
            </a:r>
            <a:r>
              <a:rPr lang="bn-IN" sz="2800" b="1" dirty="0" smtClean="0">
                <a:solidFill>
                  <a:srgbClr val="FF0000"/>
                </a:solidFill>
                <a:latin typeface="NikoshBAN" pitchFamily="2" charset="0"/>
                <a:cs typeface="NikoshBAN" pitchFamily="2" charset="0"/>
              </a:rPr>
              <a:t>  </a:t>
            </a:r>
            <a:endParaRPr lang="en-US" sz="2800" b="1" dirty="0">
              <a:solidFill>
                <a:srgbClr val="FF0000"/>
              </a:solidFill>
              <a:latin typeface="NikoshBAN" pitchFamily="2" charset="0"/>
              <a:cs typeface="NikoshBAN" pitchFamily="2" charset="0"/>
            </a:endParaRPr>
          </a:p>
        </p:txBody>
      </p:sp>
      <p:sp>
        <p:nvSpPr>
          <p:cNvPr id="9" name="Chord 8"/>
          <p:cNvSpPr/>
          <p:nvPr/>
        </p:nvSpPr>
        <p:spPr>
          <a:xfrm rot="18229229">
            <a:off x="71785" y="1418385"/>
            <a:ext cx="2675829" cy="2151281"/>
          </a:xfrm>
          <a:prstGeom prst="chor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bn-IN" sz="2800" dirty="0" smtClean="0">
                <a:latin typeface="Kalpurush" pitchFamily="2" charset="0"/>
                <a:cs typeface="Kalpurush" pitchFamily="2" charset="0"/>
              </a:rPr>
              <a:t>মৃত্যু </a:t>
            </a:r>
          </a:p>
          <a:p>
            <a:r>
              <a:rPr lang="bn-IN" sz="2800" dirty="0" smtClean="0">
                <a:latin typeface="Kalpurush" pitchFamily="2" charset="0"/>
                <a:cs typeface="Kalpurush" pitchFamily="2" charset="0"/>
              </a:rPr>
              <a:t>২৯জুন</a:t>
            </a:r>
          </a:p>
          <a:p>
            <a:r>
              <a:rPr lang="bn-IN" sz="2800" dirty="0" smtClean="0">
                <a:latin typeface="Kalpurush" pitchFamily="2" charset="0"/>
                <a:cs typeface="Kalpurush" pitchFamily="2" charset="0"/>
              </a:rPr>
              <a:t>১৮৭৩</a:t>
            </a:r>
            <a:r>
              <a:rPr lang="bn-IN" dirty="0" smtClean="0">
                <a:latin typeface="Kalpurush" pitchFamily="2" charset="0"/>
                <a:cs typeface="Kalpurush" pitchFamily="2" charset="0"/>
              </a:rPr>
              <a:t> </a:t>
            </a:r>
            <a:endParaRPr lang="en-US" dirty="0">
              <a:latin typeface="Kalpurush" pitchFamily="2" charset="0"/>
              <a:cs typeface="Kalpurush" pitchFamily="2" charset="0"/>
            </a:endParaRPr>
          </a:p>
        </p:txBody>
      </p:sp>
      <p:sp>
        <p:nvSpPr>
          <p:cNvPr id="11" name="Action Button: Forward or Next 10">
            <a:hlinkClick r:id="" action="ppaction://hlinkshowjump?jump=nextslide" highlightClick="1">
              <a:snd r:embed="rId4" name="applause.wav"/>
            </a:hlinkClick>
          </p:cNvPr>
          <p:cNvSpPr/>
          <p:nvPr/>
        </p:nvSpPr>
        <p:spPr>
          <a:xfrm>
            <a:off x="8167532" y="2793493"/>
            <a:ext cx="1042416" cy="521208"/>
          </a:xfrm>
          <a:prstGeom prst="actionButtonForwardNex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 name="Sun 12"/>
          <p:cNvSpPr/>
          <p:nvPr/>
        </p:nvSpPr>
        <p:spPr>
          <a:xfrm>
            <a:off x="5791200" y="3997452"/>
            <a:ext cx="3276600" cy="2957945"/>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a:solidFill>
                  <a:srgbClr val="002060"/>
                </a:solidFill>
                <a:latin typeface="NikoshBAN" pitchFamily="2" charset="0"/>
                <a:cs typeface="NikoshBAN" pitchFamily="2" charset="0"/>
              </a:rPr>
              <a:t>১৮৩৩</a:t>
            </a:r>
          </a:p>
          <a:p>
            <a:pPr algn="ctr"/>
            <a:r>
              <a:rPr lang="bn-IN" sz="2400" dirty="0">
                <a:solidFill>
                  <a:srgbClr val="002060"/>
                </a:solidFill>
                <a:latin typeface="NikoshBAN" pitchFamily="2" charset="0"/>
                <a:cs typeface="NikoshBAN" pitchFamily="2" charset="0"/>
              </a:rPr>
              <a:t>হিন্দু কলেজে ভর্তি   </a:t>
            </a:r>
            <a:endParaRPr lang="en-US" sz="2400" dirty="0">
              <a:solidFill>
                <a:srgbClr val="002060"/>
              </a:solidFill>
              <a:latin typeface="NikoshBAN" pitchFamily="2" charset="0"/>
              <a:cs typeface="NikoshBAN" pitchFamily="2" charset="0"/>
            </a:endParaRPr>
          </a:p>
        </p:txBody>
      </p:sp>
      <p:sp>
        <p:nvSpPr>
          <p:cNvPr id="15" name="Smiley Face 14"/>
          <p:cNvSpPr/>
          <p:nvPr/>
        </p:nvSpPr>
        <p:spPr>
          <a:xfrm>
            <a:off x="860761" y="3422905"/>
            <a:ext cx="1753143" cy="1149095"/>
          </a:xfrm>
          <a:prstGeom prst="smileyFace">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bn-IN" sz="3600" i="1" dirty="0" smtClean="0">
                <a:solidFill>
                  <a:srgbClr val="FFFF00"/>
                </a:solidFill>
                <a:latin typeface="Kalpurush" pitchFamily="2" charset="0"/>
                <a:cs typeface="Kalpurush" pitchFamily="2" charset="0"/>
              </a:rPr>
              <a:t>কীর্তি </a:t>
            </a:r>
            <a:endParaRPr lang="en-US" sz="3600" i="1" dirty="0">
              <a:solidFill>
                <a:srgbClr val="FFFF00"/>
              </a:solidFill>
              <a:latin typeface="Kalpurush" pitchFamily="2" charset="0"/>
              <a:cs typeface="Kalpurush" pitchFamily="2" charset="0"/>
            </a:endParaRPr>
          </a:p>
        </p:txBody>
      </p:sp>
      <p:sp>
        <p:nvSpPr>
          <p:cNvPr id="16" name="Action Button: Forward or Next 15">
            <a:hlinkClick r:id="" action="ppaction://hlinkshowjump?jump=nextslide" highlightClick="1">
              <a:snd r:embed="rId3" name="bomb.wav"/>
            </a:hlinkClick>
          </p:cNvPr>
          <p:cNvSpPr/>
          <p:nvPr/>
        </p:nvSpPr>
        <p:spPr>
          <a:xfrm>
            <a:off x="2156159" y="3928179"/>
            <a:ext cx="457743" cy="304800"/>
          </a:xfrm>
          <a:prstGeom prst="actionButtonForwardNex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6591299" y="4741267"/>
            <a:ext cx="1676401" cy="1470313"/>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latin typeface="NikoshBAN" pitchFamily="2" charset="0"/>
              <a:cs typeface="NikoshBAN" pitchFamily="2" charset="0"/>
            </a:endParaRPr>
          </a:p>
        </p:txBody>
      </p:sp>
      <p:sp>
        <p:nvSpPr>
          <p:cNvPr id="10" name="Action Button: Forward or Next 9">
            <a:hlinkClick r:id="rId5" action="ppaction://hlinksldjump" highlightClick="1"/>
          </p:cNvPr>
          <p:cNvSpPr/>
          <p:nvPr/>
        </p:nvSpPr>
        <p:spPr>
          <a:xfrm>
            <a:off x="8610600" y="6553200"/>
            <a:ext cx="457200" cy="228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736278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 calcmode="lin" valueType="num">
                                      <p:cBhvr>
                                        <p:cTn id="12" dur="1000" fill="hold"/>
                                        <p:tgtEl>
                                          <p:spTgt spid="5">
                                            <p:bg/>
                                          </p:spTgt>
                                        </p:tgtEl>
                                        <p:attrNameLst>
                                          <p:attrName>ppt_w</p:attrName>
                                        </p:attrNameLst>
                                      </p:cBhvr>
                                      <p:tavLst>
                                        <p:tav tm="0">
                                          <p:val>
                                            <p:fltVal val="0"/>
                                          </p:val>
                                        </p:tav>
                                        <p:tav tm="100000">
                                          <p:val>
                                            <p:strVal val="#ppt_w"/>
                                          </p:val>
                                        </p:tav>
                                      </p:tavLst>
                                    </p:anim>
                                    <p:anim calcmode="lin" valueType="num">
                                      <p:cBhvr>
                                        <p:cTn id="13" dur="1000" fill="hold"/>
                                        <p:tgtEl>
                                          <p:spTgt spid="5">
                                            <p:bg/>
                                          </p:spTgt>
                                        </p:tgtEl>
                                        <p:attrNameLst>
                                          <p:attrName>ppt_h</p:attrName>
                                        </p:attrNameLst>
                                      </p:cBhvr>
                                      <p:tavLst>
                                        <p:tav tm="0">
                                          <p:val>
                                            <p:fltVal val="0"/>
                                          </p:val>
                                        </p:tav>
                                        <p:tav tm="100000">
                                          <p:val>
                                            <p:strVal val="#ppt_h"/>
                                          </p:val>
                                        </p:tav>
                                      </p:tavLst>
                                    </p:anim>
                                    <p:anim calcmode="lin" valueType="num">
                                      <p:cBhvr>
                                        <p:cTn id="14" dur="1000" fill="hold"/>
                                        <p:tgtEl>
                                          <p:spTgt spid="5">
                                            <p:bg/>
                                          </p:spTgt>
                                        </p:tgtEl>
                                        <p:attrNameLst>
                                          <p:attrName>style.rotation</p:attrName>
                                        </p:attrNameLst>
                                      </p:cBhvr>
                                      <p:tavLst>
                                        <p:tav tm="0">
                                          <p:val>
                                            <p:fltVal val="90"/>
                                          </p:val>
                                        </p:tav>
                                        <p:tav tm="100000">
                                          <p:val>
                                            <p:fltVal val="0"/>
                                          </p:val>
                                        </p:tav>
                                      </p:tavLst>
                                    </p:anim>
                                    <p:animEffect transition="in" filter="fade">
                                      <p:cBhvr>
                                        <p:cTn id="15" dur="1000"/>
                                        <p:tgtEl>
                                          <p:spTgt spid="5">
                                            <p:bg/>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p:cTn id="20"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 calcmode="lin" valueType="num">
                                      <p:cBhvr>
                                        <p:cTn id="28"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9"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30"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31" dur="1000"/>
                                        <p:tgtEl>
                                          <p:spTgt spid="5">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12"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250" fill="hold"/>
                                        <p:tgtEl>
                                          <p:spTgt spid="3"/>
                                        </p:tgtEl>
                                        <p:attrNameLst>
                                          <p:attrName>ppt_x</p:attrName>
                                        </p:attrNameLst>
                                      </p:cBhvr>
                                      <p:tavLst>
                                        <p:tav tm="0">
                                          <p:val>
                                            <p:strVal val="0-#ppt_w/2"/>
                                          </p:val>
                                        </p:tav>
                                        <p:tav tm="100000">
                                          <p:val>
                                            <p:strVal val="#ppt_x"/>
                                          </p:val>
                                        </p:tav>
                                      </p:tavLst>
                                    </p:anim>
                                    <p:anim calcmode="lin" valueType="num">
                                      <p:cBhvr additive="base">
                                        <p:cTn id="37" dur="52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circle(in)">
                                      <p:cBhvr>
                                        <p:cTn id="42" dur="20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45" presetClass="exit" presetSubtype="0" fill="hold" grpId="0" nodeType="clickEffect">
                                  <p:stCondLst>
                                    <p:cond delay="0"/>
                                  </p:stCondLst>
                                  <p:childTnLst>
                                    <p:animEffect transition="out" filter="fade">
                                      <p:cBhvr>
                                        <p:cTn id="46" dur="2750"/>
                                        <p:tgtEl>
                                          <p:spTgt spid="17"/>
                                        </p:tgtEl>
                                      </p:cBhvr>
                                    </p:animEffect>
                                    <p:anim calcmode="lin" valueType="num">
                                      <p:cBhvr>
                                        <p:cTn id="47" dur="2750"/>
                                        <p:tgtEl>
                                          <p:spTgt spid="1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8" dur="2750"/>
                                        <p:tgtEl>
                                          <p:spTgt spid="17"/>
                                        </p:tgtEl>
                                        <p:attrNameLst>
                                          <p:attrName>ppt_h</p:attrName>
                                        </p:attrNameLst>
                                      </p:cBhvr>
                                      <p:tavLst>
                                        <p:tav tm="0">
                                          <p:val>
                                            <p:strVal val="ppt_h"/>
                                          </p:val>
                                        </p:tav>
                                        <p:tav tm="100000">
                                          <p:val>
                                            <p:strVal val="ppt_h"/>
                                          </p:val>
                                        </p:tav>
                                      </p:tavLst>
                                    </p:anim>
                                    <p:set>
                                      <p:cBhvr>
                                        <p:cTn id="49" dur="1" fill="hold">
                                          <p:stCondLst>
                                            <p:cond delay="2749"/>
                                          </p:stCondLst>
                                        </p:cTn>
                                        <p:tgtEl>
                                          <p:spTgt spid="1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7">
                                            <p:bg/>
                                          </p:spTgt>
                                        </p:tgtEl>
                                        <p:attrNameLst>
                                          <p:attrName>style.visibility</p:attrName>
                                        </p:attrNameLst>
                                      </p:cBhvr>
                                      <p:to>
                                        <p:strVal val="visible"/>
                                      </p:to>
                                    </p:set>
                                    <p:animEffect transition="in" filter="wipe(down)">
                                      <p:cBhvr>
                                        <p:cTn id="54" dur="1087">
                                          <p:stCondLst>
                                            <p:cond delay="0"/>
                                          </p:stCondLst>
                                        </p:cTn>
                                        <p:tgtEl>
                                          <p:spTgt spid="7">
                                            <p:bg/>
                                          </p:spTgt>
                                        </p:tgtEl>
                                      </p:cBhvr>
                                    </p:animEffect>
                                    <p:anim calcmode="lin" valueType="num">
                                      <p:cBhvr>
                                        <p:cTn id="55" dur="3416" tmFilter="0,0; 0.14,0.36; 0.43,0.73; 0.71,0.91; 1.0,1.0">
                                          <p:stCondLst>
                                            <p:cond delay="0"/>
                                          </p:stCondLst>
                                        </p:cTn>
                                        <p:tgtEl>
                                          <p:spTgt spid="7">
                                            <p:bg/>
                                          </p:spTgt>
                                        </p:tgtEl>
                                        <p:attrNameLst>
                                          <p:attrName>ppt_x</p:attrName>
                                        </p:attrNameLst>
                                      </p:cBhvr>
                                      <p:tavLst>
                                        <p:tav tm="0">
                                          <p:val>
                                            <p:strVal val="#ppt_x-0.25"/>
                                          </p:val>
                                        </p:tav>
                                        <p:tav tm="100000">
                                          <p:val>
                                            <p:strVal val="#ppt_x"/>
                                          </p:val>
                                        </p:tav>
                                      </p:tavLst>
                                    </p:anim>
                                    <p:anim calcmode="lin" valueType="num">
                                      <p:cBhvr>
                                        <p:cTn id="56" dur="1245" tmFilter="0.0,0.0; 0.25,0.07; 0.50,0.2; 0.75,0.467; 1.0,1.0">
                                          <p:stCondLst>
                                            <p:cond delay="0"/>
                                          </p:stCondLst>
                                        </p:cTn>
                                        <p:tgtEl>
                                          <p:spTgt spid="7">
                                            <p:bg/>
                                          </p:spTgt>
                                        </p:tgtEl>
                                        <p:attrNameLst>
                                          <p:attrName>ppt_y</p:attrName>
                                        </p:attrNameLst>
                                      </p:cBhvr>
                                      <p:tavLst>
                                        <p:tav tm="0" fmla="#ppt_y-sin(pi*$)/3">
                                          <p:val>
                                            <p:fltVal val="0.5"/>
                                          </p:val>
                                        </p:tav>
                                        <p:tav tm="100000">
                                          <p:val>
                                            <p:fltVal val="1"/>
                                          </p:val>
                                        </p:tav>
                                      </p:tavLst>
                                    </p:anim>
                                    <p:anim calcmode="lin" valueType="num">
                                      <p:cBhvr>
                                        <p:cTn id="57" dur="1245" tmFilter="0, 0; 0.125,0.2665; 0.25,0.4; 0.375,0.465; 0.5,0.5;  0.625,0.535; 0.75,0.6; 0.875,0.7335; 1,1">
                                          <p:stCondLst>
                                            <p:cond delay="1245"/>
                                          </p:stCondLst>
                                        </p:cTn>
                                        <p:tgtEl>
                                          <p:spTgt spid="7">
                                            <p:bg/>
                                          </p:spTgt>
                                        </p:tgtEl>
                                        <p:attrNameLst>
                                          <p:attrName>ppt_y</p:attrName>
                                        </p:attrNameLst>
                                      </p:cBhvr>
                                      <p:tavLst>
                                        <p:tav tm="0" fmla="#ppt_y-sin(pi*$)/9">
                                          <p:val>
                                            <p:fltVal val="0"/>
                                          </p:val>
                                        </p:tav>
                                        <p:tav tm="100000">
                                          <p:val>
                                            <p:fltVal val="1"/>
                                          </p:val>
                                        </p:tav>
                                      </p:tavLst>
                                    </p:anim>
                                    <p:anim calcmode="lin" valueType="num">
                                      <p:cBhvr>
                                        <p:cTn id="58" dur="622" tmFilter="0, 0; 0.125,0.2665; 0.25,0.4; 0.375,0.465; 0.5,0.5;  0.625,0.535; 0.75,0.6; 0.875,0.7335; 1,1">
                                          <p:stCondLst>
                                            <p:cond delay="2483"/>
                                          </p:stCondLst>
                                        </p:cTn>
                                        <p:tgtEl>
                                          <p:spTgt spid="7">
                                            <p:bg/>
                                          </p:spTgt>
                                        </p:tgtEl>
                                        <p:attrNameLst>
                                          <p:attrName>ppt_y</p:attrName>
                                        </p:attrNameLst>
                                      </p:cBhvr>
                                      <p:tavLst>
                                        <p:tav tm="0" fmla="#ppt_y-sin(pi*$)/27">
                                          <p:val>
                                            <p:fltVal val="0"/>
                                          </p:val>
                                        </p:tav>
                                        <p:tav tm="100000">
                                          <p:val>
                                            <p:fltVal val="1"/>
                                          </p:val>
                                        </p:tav>
                                      </p:tavLst>
                                    </p:anim>
                                    <p:anim calcmode="lin" valueType="num">
                                      <p:cBhvr>
                                        <p:cTn id="59" dur="308" tmFilter="0, 0; 0.125,0.2665; 0.25,0.4; 0.375,0.465; 0.5,0.5;  0.625,0.535; 0.75,0.6; 0.875,0.7335; 1,1">
                                          <p:stCondLst>
                                            <p:cond delay="3105"/>
                                          </p:stCondLst>
                                        </p:cTn>
                                        <p:tgtEl>
                                          <p:spTgt spid="7">
                                            <p:bg/>
                                          </p:spTgt>
                                        </p:tgtEl>
                                        <p:attrNameLst>
                                          <p:attrName>ppt_y</p:attrName>
                                        </p:attrNameLst>
                                      </p:cBhvr>
                                      <p:tavLst>
                                        <p:tav tm="0" fmla="#ppt_y-sin(pi*$)/81">
                                          <p:val>
                                            <p:fltVal val="0"/>
                                          </p:val>
                                        </p:tav>
                                        <p:tav tm="100000">
                                          <p:val>
                                            <p:fltVal val="1"/>
                                          </p:val>
                                        </p:tav>
                                      </p:tavLst>
                                    </p:anim>
                                    <p:animScale>
                                      <p:cBhvr>
                                        <p:cTn id="60" dur="49">
                                          <p:stCondLst>
                                            <p:cond delay="1219"/>
                                          </p:stCondLst>
                                        </p:cTn>
                                        <p:tgtEl>
                                          <p:spTgt spid="7">
                                            <p:bg/>
                                          </p:spTgt>
                                        </p:tgtEl>
                                      </p:cBhvr>
                                      <p:to x="100000" y="60000"/>
                                    </p:animScale>
                                    <p:animScale>
                                      <p:cBhvr>
                                        <p:cTn id="61" dur="311" decel="50000">
                                          <p:stCondLst>
                                            <p:cond delay="1268"/>
                                          </p:stCondLst>
                                        </p:cTn>
                                        <p:tgtEl>
                                          <p:spTgt spid="7">
                                            <p:bg/>
                                          </p:spTgt>
                                        </p:tgtEl>
                                      </p:cBhvr>
                                      <p:to x="100000" y="100000"/>
                                    </p:animScale>
                                    <p:animScale>
                                      <p:cBhvr>
                                        <p:cTn id="62" dur="49">
                                          <p:stCondLst>
                                            <p:cond delay="2460"/>
                                          </p:stCondLst>
                                        </p:cTn>
                                        <p:tgtEl>
                                          <p:spTgt spid="7">
                                            <p:bg/>
                                          </p:spTgt>
                                        </p:tgtEl>
                                      </p:cBhvr>
                                      <p:to x="100000" y="80000"/>
                                    </p:animScale>
                                    <p:animScale>
                                      <p:cBhvr>
                                        <p:cTn id="63" dur="311" decel="50000">
                                          <p:stCondLst>
                                            <p:cond delay="2509"/>
                                          </p:stCondLst>
                                        </p:cTn>
                                        <p:tgtEl>
                                          <p:spTgt spid="7">
                                            <p:bg/>
                                          </p:spTgt>
                                        </p:tgtEl>
                                      </p:cBhvr>
                                      <p:to x="100000" y="100000"/>
                                    </p:animScale>
                                    <p:animScale>
                                      <p:cBhvr>
                                        <p:cTn id="64" dur="49">
                                          <p:stCondLst>
                                            <p:cond delay="3079"/>
                                          </p:stCondLst>
                                        </p:cTn>
                                        <p:tgtEl>
                                          <p:spTgt spid="7">
                                            <p:bg/>
                                          </p:spTgt>
                                        </p:tgtEl>
                                      </p:cBhvr>
                                      <p:to x="100000" y="90000"/>
                                    </p:animScale>
                                    <p:animScale>
                                      <p:cBhvr>
                                        <p:cTn id="65" dur="311" decel="50000">
                                          <p:stCondLst>
                                            <p:cond delay="3127"/>
                                          </p:stCondLst>
                                        </p:cTn>
                                        <p:tgtEl>
                                          <p:spTgt spid="7">
                                            <p:bg/>
                                          </p:spTgt>
                                        </p:tgtEl>
                                      </p:cBhvr>
                                      <p:to x="100000" y="100000"/>
                                    </p:animScale>
                                    <p:animScale>
                                      <p:cBhvr>
                                        <p:cTn id="66" dur="49">
                                          <p:stCondLst>
                                            <p:cond delay="3390"/>
                                          </p:stCondLst>
                                        </p:cTn>
                                        <p:tgtEl>
                                          <p:spTgt spid="7">
                                            <p:bg/>
                                          </p:spTgt>
                                        </p:tgtEl>
                                      </p:cBhvr>
                                      <p:to x="100000" y="95000"/>
                                    </p:animScale>
                                    <p:animScale>
                                      <p:cBhvr>
                                        <p:cTn id="67" dur="311" decel="50000">
                                          <p:stCondLst>
                                            <p:cond delay="3439"/>
                                          </p:stCondLst>
                                        </p:cTn>
                                        <p:tgtEl>
                                          <p:spTgt spid="7">
                                            <p:bg/>
                                          </p:spTgt>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grpId="0" nodeType="clickEffect">
                                  <p:stCondLst>
                                    <p:cond delay="0"/>
                                  </p:stCondLst>
                                  <p:childTnLst>
                                    <p:set>
                                      <p:cBhvr>
                                        <p:cTn id="71" dur="1" fill="hold">
                                          <p:stCondLst>
                                            <p:cond delay="0"/>
                                          </p:stCondLst>
                                        </p:cTn>
                                        <p:tgtEl>
                                          <p:spTgt spid="7">
                                            <p:txEl>
                                              <p:pRg st="0" end="0"/>
                                            </p:txEl>
                                          </p:spTgt>
                                        </p:tgtEl>
                                        <p:attrNameLst>
                                          <p:attrName>style.visibility</p:attrName>
                                        </p:attrNameLst>
                                      </p:cBhvr>
                                      <p:to>
                                        <p:strVal val="visible"/>
                                      </p:to>
                                    </p:set>
                                    <p:animEffect transition="in" filter="wipe(down)">
                                      <p:cBhvr>
                                        <p:cTn id="72" dur="1087">
                                          <p:stCondLst>
                                            <p:cond delay="0"/>
                                          </p:stCondLst>
                                        </p:cTn>
                                        <p:tgtEl>
                                          <p:spTgt spid="7">
                                            <p:txEl>
                                              <p:pRg st="0" end="0"/>
                                            </p:txEl>
                                          </p:spTgt>
                                        </p:tgtEl>
                                      </p:cBhvr>
                                    </p:animEffect>
                                    <p:anim calcmode="lin" valueType="num">
                                      <p:cBhvr>
                                        <p:cTn id="73" dur="3416"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74" dur="1245"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75" dur="1245" tmFilter="0, 0; 0.125,0.2665; 0.25,0.4; 0.375,0.465; 0.5,0.5;  0.625,0.535; 0.75,0.6; 0.875,0.7335; 1,1">
                                          <p:stCondLst>
                                            <p:cond delay="1245"/>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76" dur="622" tmFilter="0, 0; 0.125,0.2665; 0.25,0.4; 0.375,0.465; 0.5,0.5;  0.625,0.535; 0.75,0.6; 0.875,0.7335; 1,1">
                                          <p:stCondLst>
                                            <p:cond delay="2483"/>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77" dur="308" tmFilter="0, 0; 0.125,0.2665; 0.25,0.4; 0.375,0.465; 0.5,0.5;  0.625,0.535; 0.75,0.6; 0.875,0.7335; 1,1">
                                          <p:stCondLst>
                                            <p:cond delay="3105"/>
                                          </p:stCondLst>
                                        </p:cTn>
                                        <p:tgtEl>
                                          <p:spTgt spid="7">
                                            <p:txEl>
                                              <p:pRg st="0" end="0"/>
                                            </p:txEl>
                                          </p:spTgt>
                                        </p:tgtEl>
                                        <p:attrNameLst>
                                          <p:attrName>ppt_y</p:attrName>
                                        </p:attrNameLst>
                                      </p:cBhvr>
                                      <p:tavLst>
                                        <p:tav tm="0" fmla="#ppt_y-sin(pi*$)/81">
                                          <p:val>
                                            <p:fltVal val="0"/>
                                          </p:val>
                                        </p:tav>
                                        <p:tav tm="100000">
                                          <p:val>
                                            <p:fltVal val="1"/>
                                          </p:val>
                                        </p:tav>
                                      </p:tavLst>
                                    </p:anim>
                                    <p:animScale>
                                      <p:cBhvr>
                                        <p:cTn id="78" dur="49">
                                          <p:stCondLst>
                                            <p:cond delay="1219"/>
                                          </p:stCondLst>
                                        </p:cTn>
                                        <p:tgtEl>
                                          <p:spTgt spid="7">
                                            <p:txEl>
                                              <p:pRg st="0" end="0"/>
                                            </p:txEl>
                                          </p:spTgt>
                                        </p:tgtEl>
                                      </p:cBhvr>
                                      <p:to x="100000" y="60000"/>
                                    </p:animScale>
                                    <p:animScale>
                                      <p:cBhvr>
                                        <p:cTn id="79" dur="311" decel="50000">
                                          <p:stCondLst>
                                            <p:cond delay="1268"/>
                                          </p:stCondLst>
                                        </p:cTn>
                                        <p:tgtEl>
                                          <p:spTgt spid="7">
                                            <p:txEl>
                                              <p:pRg st="0" end="0"/>
                                            </p:txEl>
                                          </p:spTgt>
                                        </p:tgtEl>
                                      </p:cBhvr>
                                      <p:to x="100000" y="100000"/>
                                    </p:animScale>
                                    <p:animScale>
                                      <p:cBhvr>
                                        <p:cTn id="80" dur="49">
                                          <p:stCondLst>
                                            <p:cond delay="2460"/>
                                          </p:stCondLst>
                                        </p:cTn>
                                        <p:tgtEl>
                                          <p:spTgt spid="7">
                                            <p:txEl>
                                              <p:pRg st="0" end="0"/>
                                            </p:txEl>
                                          </p:spTgt>
                                        </p:tgtEl>
                                      </p:cBhvr>
                                      <p:to x="100000" y="80000"/>
                                    </p:animScale>
                                    <p:animScale>
                                      <p:cBhvr>
                                        <p:cTn id="81" dur="311" decel="50000">
                                          <p:stCondLst>
                                            <p:cond delay="2509"/>
                                          </p:stCondLst>
                                        </p:cTn>
                                        <p:tgtEl>
                                          <p:spTgt spid="7">
                                            <p:txEl>
                                              <p:pRg st="0" end="0"/>
                                            </p:txEl>
                                          </p:spTgt>
                                        </p:tgtEl>
                                      </p:cBhvr>
                                      <p:to x="100000" y="100000"/>
                                    </p:animScale>
                                    <p:animScale>
                                      <p:cBhvr>
                                        <p:cTn id="82" dur="49">
                                          <p:stCondLst>
                                            <p:cond delay="3079"/>
                                          </p:stCondLst>
                                        </p:cTn>
                                        <p:tgtEl>
                                          <p:spTgt spid="7">
                                            <p:txEl>
                                              <p:pRg st="0" end="0"/>
                                            </p:txEl>
                                          </p:spTgt>
                                        </p:tgtEl>
                                      </p:cBhvr>
                                      <p:to x="100000" y="90000"/>
                                    </p:animScale>
                                    <p:animScale>
                                      <p:cBhvr>
                                        <p:cTn id="83" dur="311" decel="50000">
                                          <p:stCondLst>
                                            <p:cond delay="3127"/>
                                          </p:stCondLst>
                                        </p:cTn>
                                        <p:tgtEl>
                                          <p:spTgt spid="7">
                                            <p:txEl>
                                              <p:pRg st="0" end="0"/>
                                            </p:txEl>
                                          </p:spTgt>
                                        </p:tgtEl>
                                      </p:cBhvr>
                                      <p:to x="100000" y="100000"/>
                                    </p:animScale>
                                    <p:animScale>
                                      <p:cBhvr>
                                        <p:cTn id="84" dur="49">
                                          <p:stCondLst>
                                            <p:cond delay="3390"/>
                                          </p:stCondLst>
                                        </p:cTn>
                                        <p:tgtEl>
                                          <p:spTgt spid="7">
                                            <p:txEl>
                                              <p:pRg st="0" end="0"/>
                                            </p:txEl>
                                          </p:spTgt>
                                        </p:tgtEl>
                                      </p:cBhvr>
                                      <p:to x="100000" y="95000"/>
                                    </p:animScale>
                                    <p:animScale>
                                      <p:cBhvr>
                                        <p:cTn id="85" dur="311" decel="50000">
                                          <p:stCondLst>
                                            <p:cond delay="3439"/>
                                          </p:stCondLst>
                                        </p:cTn>
                                        <p:tgtEl>
                                          <p:spTgt spid="7">
                                            <p:txEl>
                                              <p:pRg st="0" end="0"/>
                                            </p:txEl>
                                          </p:spTgt>
                                        </p:tgtEl>
                                      </p:cBhvr>
                                      <p:to x="100000" y="100000"/>
                                    </p:animScale>
                                  </p:childTnLst>
                                </p:cTn>
                              </p:par>
                            </p:childTnLst>
                          </p:cTn>
                        </p:par>
                      </p:childTnLst>
                    </p:cTn>
                  </p:par>
                  <p:par>
                    <p:cTn id="86" fill="hold">
                      <p:stCondLst>
                        <p:cond delay="indefinite"/>
                      </p:stCondLst>
                      <p:childTnLst>
                        <p:par>
                          <p:cTn id="87" fill="hold">
                            <p:stCondLst>
                              <p:cond delay="0"/>
                            </p:stCondLst>
                            <p:childTnLst>
                              <p:par>
                                <p:cTn id="88" presetID="26" presetClass="entr" presetSubtype="0" fill="hold" grpId="0" nodeType="clickEffect">
                                  <p:stCondLst>
                                    <p:cond delay="0"/>
                                  </p:stCondLst>
                                  <p:childTnLst>
                                    <p:set>
                                      <p:cBhvr>
                                        <p:cTn id="89" dur="1" fill="hold">
                                          <p:stCondLst>
                                            <p:cond delay="0"/>
                                          </p:stCondLst>
                                        </p:cTn>
                                        <p:tgtEl>
                                          <p:spTgt spid="7">
                                            <p:txEl>
                                              <p:pRg st="1" end="1"/>
                                            </p:txEl>
                                          </p:spTgt>
                                        </p:tgtEl>
                                        <p:attrNameLst>
                                          <p:attrName>style.visibility</p:attrName>
                                        </p:attrNameLst>
                                      </p:cBhvr>
                                      <p:to>
                                        <p:strVal val="visible"/>
                                      </p:to>
                                    </p:set>
                                    <p:animEffect transition="in" filter="wipe(down)">
                                      <p:cBhvr>
                                        <p:cTn id="90" dur="1087">
                                          <p:stCondLst>
                                            <p:cond delay="0"/>
                                          </p:stCondLst>
                                        </p:cTn>
                                        <p:tgtEl>
                                          <p:spTgt spid="7">
                                            <p:txEl>
                                              <p:pRg st="1" end="1"/>
                                            </p:txEl>
                                          </p:spTgt>
                                        </p:tgtEl>
                                      </p:cBhvr>
                                    </p:animEffect>
                                    <p:anim calcmode="lin" valueType="num">
                                      <p:cBhvr>
                                        <p:cTn id="91" dur="3416"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92" dur="1245"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93" dur="1245" tmFilter="0, 0; 0.125,0.2665; 0.25,0.4; 0.375,0.465; 0.5,0.5;  0.625,0.535; 0.75,0.6; 0.875,0.7335; 1,1">
                                          <p:stCondLst>
                                            <p:cond delay="1245"/>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94" dur="622" tmFilter="0, 0; 0.125,0.2665; 0.25,0.4; 0.375,0.465; 0.5,0.5;  0.625,0.535; 0.75,0.6; 0.875,0.7335; 1,1">
                                          <p:stCondLst>
                                            <p:cond delay="2483"/>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95" dur="308" tmFilter="0, 0; 0.125,0.2665; 0.25,0.4; 0.375,0.465; 0.5,0.5;  0.625,0.535; 0.75,0.6; 0.875,0.7335; 1,1">
                                          <p:stCondLst>
                                            <p:cond delay="3105"/>
                                          </p:stCondLst>
                                        </p:cTn>
                                        <p:tgtEl>
                                          <p:spTgt spid="7">
                                            <p:txEl>
                                              <p:pRg st="1" end="1"/>
                                            </p:txEl>
                                          </p:spTgt>
                                        </p:tgtEl>
                                        <p:attrNameLst>
                                          <p:attrName>ppt_y</p:attrName>
                                        </p:attrNameLst>
                                      </p:cBhvr>
                                      <p:tavLst>
                                        <p:tav tm="0" fmla="#ppt_y-sin(pi*$)/81">
                                          <p:val>
                                            <p:fltVal val="0"/>
                                          </p:val>
                                        </p:tav>
                                        <p:tav tm="100000">
                                          <p:val>
                                            <p:fltVal val="1"/>
                                          </p:val>
                                        </p:tav>
                                      </p:tavLst>
                                    </p:anim>
                                    <p:animScale>
                                      <p:cBhvr>
                                        <p:cTn id="96" dur="49">
                                          <p:stCondLst>
                                            <p:cond delay="1219"/>
                                          </p:stCondLst>
                                        </p:cTn>
                                        <p:tgtEl>
                                          <p:spTgt spid="7">
                                            <p:txEl>
                                              <p:pRg st="1" end="1"/>
                                            </p:txEl>
                                          </p:spTgt>
                                        </p:tgtEl>
                                      </p:cBhvr>
                                      <p:to x="100000" y="60000"/>
                                    </p:animScale>
                                    <p:animScale>
                                      <p:cBhvr>
                                        <p:cTn id="97" dur="311" decel="50000">
                                          <p:stCondLst>
                                            <p:cond delay="1268"/>
                                          </p:stCondLst>
                                        </p:cTn>
                                        <p:tgtEl>
                                          <p:spTgt spid="7">
                                            <p:txEl>
                                              <p:pRg st="1" end="1"/>
                                            </p:txEl>
                                          </p:spTgt>
                                        </p:tgtEl>
                                      </p:cBhvr>
                                      <p:to x="100000" y="100000"/>
                                    </p:animScale>
                                    <p:animScale>
                                      <p:cBhvr>
                                        <p:cTn id="98" dur="49">
                                          <p:stCondLst>
                                            <p:cond delay="2460"/>
                                          </p:stCondLst>
                                        </p:cTn>
                                        <p:tgtEl>
                                          <p:spTgt spid="7">
                                            <p:txEl>
                                              <p:pRg st="1" end="1"/>
                                            </p:txEl>
                                          </p:spTgt>
                                        </p:tgtEl>
                                      </p:cBhvr>
                                      <p:to x="100000" y="80000"/>
                                    </p:animScale>
                                    <p:animScale>
                                      <p:cBhvr>
                                        <p:cTn id="99" dur="311" decel="50000">
                                          <p:stCondLst>
                                            <p:cond delay="2509"/>
                                          </p:stCondLst>
                                        </p:cTn>
                                        <p:tgtEl>
                                          <p:spTgt spid="7">
                                            <p:txEl>
                                              <p:pRg st="1" end="1"/>
                                            </p:txEl>
                                          </p:spTgt>
                                        </p:tgtEl>
                                      </p:cBhvr>
                                      <p:to x="100000" y="100000"/>
                                    </p:animScale>
                                    <p:animScale>
                                      <p:cBhvr>
                                        <p:cTn id="100" dur="49">
                                          <p:stCondLst>
                                            <p:cond delay="3079"/>
                                          </p:stCondLst>
                                        </p:cTn>
                                        <p:tgtEl>
                                          <p:spTgt spid="7">
                                            <p:txEl>
                                              <p:pRg st="1" end="1"/>
                                            </p:txEl>
                                          </p:spTgt>
                                        </p:tgtEl>
                                      </p:cBhvr>
                                      <p:to x="100000" y="90000"/>
                                    </p:animScale>
                                    <p:animScale>
                                      <p:cBhvr>
                                        <p:cTn id="101" dur="311" decel="50000">
                                          <p:stCondLst>
                                            <p:cond delay="3127"/>
                                          </p:stCondLst>
                                        </p:cTn>
                                        <p:tgtEl>
                                          <p:spTgt spid="7">
                                            <p:txEl>
                                              <p:pRg st="1" end="1"/>
                                            </p:txEl>
                                          </p:spTgt>
                                        </p:tgtEl>
                                      </p:cBhvr>
                                      <p:to x="100000" y="100000"/>
                                    </p:animScale>
                                    <p:animScale>
                                      <p:cBhvr>
                                        <p:cTn id="102" dur="49">
                                          <p:stCondLst>
                                            <p:cond delay="3390"/>
                                          </p:stCondLst>
                                        </p:cTn>
                                        <p:tgtEl>
                                          <p:spTgt spid="7">
                                            <p:txEl>
                                              <p:pRg st="1" end="1"/>
                                            </p:txEl>
                                          </p:spTgt>
                                        </p:tgtEl>
                                      </p:cBhvr>
                                      <p:to x="100000" y="95000"/>
                                    </p:animScale>
                                    <p:animScale>
                                      <p:cBhvr>
                                        <p:cTn id="103" dur="311" decel="50000">
                                          <p:stCondLst>
                                            <p:cond delay="3439"/>
                                          </p:stCondLst>
                                        </p:cTn>
                                        <p:tgtEl>
                                          <p:spTgt spid="7">
                                            <p:txEl>
                                              <p:pRg st="1" end="1"/>
                                            </p:txEl>
                                          </p:spTgt>
                                        </p:tgtEl>
                                      </p:cBhvr>
                                      <p:to x="100000" y="100000"/>
                                    </p:animScale>
                                  </p:childTnLst>
                                </p:cTn>
                              </p:par>
                            </p:childTnLst>
                          </p:cTn>
                        </p:par>
                      </p:childTnLst>
                    </p:cTn>
                  </p:par>
                  <p:par>
                    <p:cTn id="104" fill="hold">
                      <p:stCondLst>
                        <p:cond delay="indefinite"/>
                      </p:stCondLst>
                      <p:childTnLst>
                        <p:par>
                          <p:cTn id="105" fill="hold">
                            <p:stCondLst>
                              <p:cond delay="0"/>
                            </p:stCondLst>
                            <p:childTnLst>
                              <p:par>
                                <p:cTn id="106" presetID="2" presetClass="entr" presetSubtype="3" fill="hold" grpId="0" nodeType="clickEffect">
                                  <p:stCondLst>
                                    <p:cond delay="0"/>
                                  </p:stCondLst>
                                  <p:childTnLst>
                                    <p:set>
                                      <p:cBhvr>
                                        <p:cTn id="107" dur="1" fill="hold">
                                          <p:stCondLst>
                                            <p:cond delay="0"/>
                                          </p:stCondLst>
                                        </p:cTn>
                                        <p:tgtEl>
                                          <p:spTgt spid="8"/>
                                        </p:tgtEl>
                                        <p:attrNameLst>
                                          <p:attrName>style.visibility</p:attrName>
                                        </p:attrNameLst>
                                      </p:cBhvr>
                                      <p:to>
                                        <p:strVal val="visible"/>
                                      </p:to>
                                    </p:set>
                                    <p:anim calcmode="lin" valueType="num">
                                      <p:cBhvr additive="base">
                                        <p:cTn id="108" dur="4500" fill="hold"/>
                                        <p:tgtEl>
                                          <p:spTgt spid="8"/>
                                        </p:tgtEl>
                                        <p:attrNameLst>
                                          <p:attrName>ppt_x</p:attrName>
                                        </p:attrNameLst>
                                      </p:cBhvr>
                                      <p:tavLst>
                                        <p:tav tm="0">
                                          <p:val>
                                            <p:strVal val="1+#ppt_w/2"/>
                                          </p:val>
                                        </p:tav>
                                        <p:tav tm="100000">
                                          <p:val>
                                            <p:strVal val="#ppt_x"/>
                                          </p:val>
                                        </p:tav>
                                      </p:tavLst>
                                    </p:anim>
                                    <p:anim calcmode="lin" valueType="num">
                                      <p:cBhvr additive="base">
                                        <p:cTn id="109" dur="4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5" presetClass="entr" presetSubtype="0" fill="hold" grpId="0" nodeType="clickEffect">
                                  <p:stCondLst>
                                    <p:cond delay="0"/>
                                  </p:stCondLst>
                                  <p:childTnLst>
                                    <p:set>
                                      <p:cBhvr>
                                        <p:cTn id="113" dur="1" fill="hold">
                                          <p:stCondLst>
                                            <p:cond delay="0"/>
                                          </p:stCondLst>
                                        </p:cTn>
                                        <p:tgtEl>
                                          <p:spTgt spid="15"/>
                                        </p:tgtEl>
                                        <p:attrNameLst>
                                          <p:attrName>style.visibility</p:attrName>
                                        </p:attrNameLst>
                                      </p:cBhvr>
                                      <p:to>
                                        <p:strVal val="visible"/>
                                      </p:to>
                                    </p:set>
                                    <p:animEffect transition="in" filter="fade">
                                      <p:cBhvr>
                                        <p:cTn id="114" dur="2000"/>
                                        <p:tgtEl>
                                          <p:spTgt spid="15"/>
                                        </p:tgtEl>
                                      </p:cBhvr>
                                    </p:animEffect>
                                    <p:anim calcmode="lin" valueType="num">
                                      <p:cBhvr>
                                        <p:cTn id="115" dur="2000" fill="hold"/>
                                        <p:tgtEl>
                                          <p:spTgt spid="15"/>
                                        </p:tgtEl>
                                        <p:attrNameLst>
                                          <p:attrName>ppt_w</p:attrName>
                                        </p:attrNameLst>
                                      </p:cBhvr>
                                      <p:tavLst>
                                        <p:tav tm="0" fmla="#ppt_w*sin(2.5*pi*$)">
                                          <p:val>
                                            <p:fltVal val="0"/>
                                          </p:val>
                                        </p:tav>
                                        <p:tav tm="100000">
                                          <p:val>
                                            <p:fltVal val="1"/>
                                          </p:val>
                                        </p:tav>
                                      </p:tavLst>
                                    </p:anim>
                                    <p:anim calcmode="lin" valueType="num">
                                      <p:cBhvr>
                                        <p:cTn id="116"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9"/>
                                        </p:tgtEl>
                                        <p:attrNameLst>
                                          <p:attrName>style.visibility</p:attrName>
                                        </p:attrNameLst>
                                      </p:cBhvr>
                                      <p:to>
                                        <p:strVal val="visible"/>
                                      </p:to>
                                    </p:set>
                                    <p:anim calcmode="lin" valueType="num">
                                      <p:cBhvr>
                                        <p:cTn id="121" dur="4750" fill="hold"/>
                                        <p:tgtEl>
                                          <p:spTgt spid="9"/>
                                        </p:tgtEl>
                                        <p:attrNameLst>
                                          <p:attrName>ppt_w</p:attrName>
                                        </p:attrNameLst>
                                      </p:cBhvr>
                                      <p:tavLst>
                                        <p:tav tm="0">
                                          <p:val>
                                            <p:fltVal val="0"/>
                                          </p:val>
                                        </p:tav>
                                        <p:tav tm="100000">
                                          <p:val>
                                            <p:strVal val="#ppt_w"/>
                                          </p:val>
                                        </p:tav>
                                      </p:tavLst>
                                    </p:anim>
                                    <p:anim calcmode="lin" valueType="num">
                                      <p:cBhvr>
                                        <p:cTn id="122" dur="4750" fill="hold"/>
                                        <p:tgtEl>
                                          <p:spTgt spid="9"/>
                                        </p:tgtEl>
                                        <p:attrNameLst>
                                          <p:attrName>ppt_h</p:attrName>
                                        </p:attrNameLst>
                                      </p:cBhvr>
                                      <p:tavLst>
                                        <p:tav tm="0">
                                          <p:val>
                                            <p:fltVal val="0"/>
                                          </p:val>
                                        </p:tav>
                                        <p:tav tm="100000">
                                          <p:val>
                                            <p:strVal val="#ppt_h"/>
                                          </p:val>
                                        </p:tav>
                                      </p:tavLst>
                                    </p:anim>
                                    <p:animEffect transition="in" filter="fade">
                                      <p:cBhvr>
                                        <p:cTn id="123" dur="4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build="p" animBg="1"/>
      <p:bldP spid="6" grpId="0" animBg="1"/>
      <p:bldP spid="7" grpId="0" build="p" animBg="1"/>
      <p:bldP spid="8" grpId="0" animBg="1"/>
      <p:bldP spid="9" grpId="0" animBg="1"/>
      <p:bldP spid="15"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 y="33528"/>
            <a:ext cx="9130146" cy="1524000"/>
          </a:xfrm>
          <a:solidFill>
            <a:srgbClr val="0AE65E"/>
          </a:solidFill>
        </p:spPr>
        <p:txBody>
          <a:bodyPr>
            <a:normAutofit/>
          </a:bodyPr>
          <a:lstStyle/>
          <a:p>
            <a:r>
              <a:rPr lang="bn-IN" sz="6600" b="1" dirty="0" smtClean="0">
                <a:solidFill>
                  <a:srgbClr val="FFFF00"/>
                </a:solidFill>
                <a:latin typeface="Kalpurush" pitchFamily="2" charset="0"/>
                <a:cs typeface="Kalpurush" pitchFamily="2" charset="0"/>
              </a:rPr>
              <a:t>প্রাথমিক শিক্ষা ও কীর্তি </a:t>
            </a:r>
            <a:endParaRPr lang="en-US" sz="6600" b="1" dirty="0">
              <a:solidFill>
                <a:srgbClr val="FFFF00"/>
              </a:solidFill>
              <a:latin typeface="Kalpurush" pitchFamily="2" charset="0"/>
              <a:cs typeface="Kalpurush" pitchFamily="2" charset="0"/>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927" y="1524000"/>
            <a:ext cx="4918648" cy="3429000"/>
          </a:xfrm>
        </p:spPr>
      </p:pic>
      <p:sp>
        <p:nvSpPr>
          <p:cNvPr id="4" name="Content Placeholder 3"/>
          <p:cNvSpPr>
            <a:spLocks noGrp="1"/>
          </p:cNvSpPr>
          <p:nvPr>
            <p:ph sz="half" idx="2"/>
          </p:nvPr>
        </p:nvSpPr>
        <p:spPr>
          <a:xfrm>
            <a:off x="5029199" y="1721467"/>
            <a:ext cx="4495800" cy="4525963"/>
          </a:xfrm>
          <a:solidFill>
            <a:srgbClr val="FF0066"/>
          </a:solidFill>
          <a:scene3d>
            <a:camera prst="isometricOffAxis1Right"/>
            <a:lightRig rig="threePt" dir="t"/>
          </a:scene3d>
        </p:spPr>
        <p:txBody>
          <a:bodyPr>
            <a:normAutofit fontScale="92500" lnSpcReduction="10000"/>
          </a:bodyPr>
          <a:lstStyle/>
          <a:p>
            <a:r>
              <a:rPr lang="bn-IN" sz="4800" dirty="0" smtClean="0">
                <a:solidFill>
                  <a:srgbClr val="FFFF00"/>
                </a:solidFill>
                <a:latin typeface="Kalpurush" pitchFamily="2" charset="0"/>
                <a:cs typeface="Kalpurush" pitchFamily="2" charset="0"/>
              </a:rPr>
              <a:t>তিলোত্তমাসম্ভব কাব্য</a:t>
            </a:r>
          </a:p>
          <a:p>
            <a:r>
              <a:rPr lang="bn-IN" sz="4800" dirty="0" smtClean="0">
                <a:solidFill>
                  <a:srgbClr val="FFFF00"/>
                </a:solidFill>
                <a:latin typeface="Kalpurush" pitchFamily="2" charset="0"/>
                <a:cs typeface="Kalpurush" pitchFamily="2" charset="0"/>
              </a:rPr>
              <a:t>মেঘনাদবধ কাব্য</a:t>
            </a:r>
          </a:p>
          <a:p>
            <a:r>
              <a:rPr lang="bn-IN" sz="4800" dirty="0" smtClean="0">
                <a:solidFill>
                  <a:srgbClr val="FFFF00"/>
                </a:solidFill>
                <a:latin typeface="Kalpurush" pitchFamily="2" charset="0"/>
                <a:cs typeface="Kalpurush" pitchFamily="2" charset="0"/>
              </a:rPr>
              <a:t>ব্রজাঙ্গনা কাব্য</a:t>
            </a:r>
          </a:p>
          <a:p>
            <a:r>
              <a:rPr lang="bn-IN" sz="4800" dirty="0" smtClean="0">
                <a:solidFill>
                  <a:srgbClr val="FFFF00"/>
                </a:solidFill>
                <a:latin typeface="Kalpurush" pitchFamily="2" charset="0"/>
                <a:cs typeface="Kalpurush" pitchFamily="2" charset="0"/>
              </a:rPr>
              <a:t>বীরাঙ্গনা কাব্য</a:t>
            </a:r>
          </a:p>
          <a:p>
            <a:r>
              <a:rPr lang="bn-IN" sz="4800" dirty="0" smtClean="0">
                <a:solidFill>
                  <a:srgbClr val="FFFF00"/>
                </a:solidFill>
                <a:latin typeface="Kalpurush" pitchFamily="2" charset="0"/>
                <a:cs typeface="Kalpurush" pitchFamily="2" charset="0"/>
              </a:rPr>
              <a:t>চতুর্দ্দশপদী কবিতাবলী  </a:t>
            </a:r>
          </a:p>
          <a:p>
            <a:endParaRPr lang="en-US" dirty="0">
              <a:latin typeface="NikoshBAN" pitchFamily="2" charset="0"/>
              <a:cs typeface="NikoshBAN" pitchFamily="2" charset="0"/>
            </a:endParaRPr>
          </a:p>
        </p:txBody>
      </p:sp>
      <p:sp>
        <p:nvSpPr>
          <p:cNvPr id="6" name="Rectangle 5"/>
          <p:cNvSpPr/>
          <p:nvPr/>
        </p:nvSpPr>
        <p:spPr>
          <a:xfrm>
            <a:off x="13854" y="4952536"/>
            <a:ext cx="5015345" cy="1938992"/>
          </a:xfrm>
          <a:prstGeom prst="rect">
            <a:avLst/>
          </a:prstGeom>
        </p:spPr>
        <p:txBody>
          <a:bodyPr wrap="square">
            <a:spAutoFit/>
          </a:bodyPr>
          <a:lstStyle/>
          <a:p>
            <a:r>
              <a:rPr lang="bn-IN" sz="4000" dirty="0">
                <a:solidFill>
                  <a:srgbClr val="FF0000"/>
                </a:solidFill>
                <a:latin typeface="Kalpurush" pitchFamily="2" charset="0"/>
                <a:cs typeface="Kalpurush" pitchFamily="2" charset="0"/>
              </a:rPr>
              <a:t>প্রাথমিক শিক্ষা লাভ করেন গ্রামের মসজিদের ইমামের কাছে</a:t>
            </a:r>
            <a:r>
              <a:rPr lang="bn-IN" dirty="0">
                <a:latin typeface="NikoshBAN" pitchFamily="2" charset="0"/>
                <a:cs typeface="NikoshBAN" pitchFamily="2" charset="0"/>
              </a:rPr>
              <a:t>।</a:t>
            </a:r>
            <a:endParaRPr lang="en-US" dirty="0">
              <a:latin typeface="NikoshBAN" pitchFamily="2" charset="0"/>
              <a:cs typeface="NikoshBAN" pitchFamily="2" charset="0"/>
            </a:endParaRPr>
          </a:p>
        </p:txBody>
      </p:sp>
      <p:sp>
        <p:nvSpPr>
          <p:cNvPr id="8" name="Action Button: Back or Previous 7">
            <a:hlinkClick r:id="" action="ppaction://hlinkshowjump?jump=previousslide" highlightClick="1">
              <a:snd r:embed="rId3" name="bomb.wav"/>
            </a:hlinkClick>
          </p:cNvPr>
          <p:cNvSpPr/>
          <p:nvPr/>
        </p:nvSpPr>
        <p:spPr>
          <a:xfrm>
            <a:off x="1143000" y="6275139"/>
            <a:ext cx="1042416" cy="52120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ame 8"/>
          <p:cNvSpPr/>
          <p:nvPr/>
        </p:nvSpPr>
        <p:spPr>
          <a:xfrm rot="21080346">
            <a:off x="5486400" y="2429256"/>
            <a:ext cx="3276600" cy="10668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ction Button: Back or Previous 9">
            <a:hlinkClick r:id="" action="ppaction://hlinkshowjump?jump=previousslide" highlightClick="1">
              <a:snd r:embed="rId4" name="breeze.wav"/>
            </a:hlinkClick>
          </p:cNvPr>
          <p:cNvSpPr/>
          <p:nvPr/>
        </p:nvSpPr>
        <p:spPr>
          <a:xfrm>
            <a:off x="8382000" y="5562600"/>
            <a:ext cx="762000" cy="356269"/>
          </a:xfrm>
          <a:prstGeom prst="actionButtonBackPrevious">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50950">
            <a:off x="5306291" y="1502552"/>
            <a:ext cx="3837709" cy="446825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77172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9" fill="hold" nodeType="clickEffect">
                                  <p:stCondLst>
                                    <p:cond delay="0"/>
                                  </p:stCondLst>
                                  <p:childTnLst>
                                    <p:anim calcmode="lin" valueType="num">
                                      <p:cBhvr additive="base">
                                        <p:cTn id="6" dur="3750"/>
                                        <p:tgtEl>
                                          <p:spTgt spid="11"/>
                                        </p:tgtEl>
                                        <p:attrNameLst>
                                          <p:attrName>ppt_x</p:attrName>
                                        </p:attrNameLst>
                                      </p:cBhvr>
                                      <p:tavLst>
                                        <p:tav tm="0">
                                          <p:val>
                                            <p:strVal val="ppt_x"/>
                                          </p:val>
                                        </p:tav>
                                        <p:tav tm="100000">
                                          <p:val>
                                            <p:strVal val="0-ppt_w/2"/>
                                          </p:val>
                                        </p:tav>
                                      </p:tavLst>
                                    </p:anim>
                                    <p:anim calcmode="lin" valueType="num">
                                      <p:cBhvr additive="base">
                                        <p:cTn id="7" dur="3750"/>
                                        <p:tgtEl>
                                          <p:spTgt spid="11"/>
                                        </p:tgtEl>
                                        <p:attrNameLst>
                                          <p:attrName>ppt_y</p:attrName>
                                        </p:attrNameLst>
                                      </p:cBhvr>
                                      <p:tavLst>
                                        <p:tav tm="0">
                                          <p:val>
                                            <p:strVal val="ppt_y"/>
                                          </p:val>
                                        </p:tav>
                                        <p:tav tm="100000">
                                          <p:val>
                                            <p:strVal val="0-ppt_h/2"/>
                                          </p:val>
                                        </p:tav>
                                      </p:tavLst>
                                    </p:anim>
                                    <p:set>
                                      <p:cBhvr>
                                        <p:cTn id="8" dur="1" fill="hold">
                                          <p:stCondLst>
                                            <p:cond delay="3749"/>
                                          </p:stCondLst>
                                        </p:cTn>
                                        <p:tgtEl>
                                          <p:spTgt spid="1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500" fill="hold"/>
                                        <p:tgtEl>
                                          <p:spTgt spid="9"/>
                                        </p:tgtEl>
                                        <p:attrNameLst>
                                          <p:attrName>ppt_x</p:attrName>
                                        </p:attrNameLst>
                                      </p:cBhvr>
                                      <p:tavLst>
                                        <p:tav tm="0">
                                          <p:val>
                                            <p:strVal val="0-#ppt_w/2"/>
                                          </p:val>
                                        </p:tav>
                                        <p:tav tm="100000">
                                          <p:val>
                                            <p:strVal val="#ppt_x"/>
                                          </p:val>
                                        </p:tav>
                                      </p:tavLst>
                                    </p:anim>
                                    <p:anim calcmode="lin" valueType="num">
                                      <p:cBhvr additive="base">
                                        <p:cTn id="14" dur="1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6" y="6926"/>
            <a:ext cx="4465782" cy="669867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0763" y="-24248"/>
            <a:ext cx="3927765" cy="6348848"/>
          </a:xfrm>
          <a:prstGeom prst="rect">
            <a:avLst/>
          </a:prstGeom>
        </p:spPr>
      </p:pic>
      <p:sp>
        <p:nvSpPr>
          <p:cNvPr id="5" name="TextBox 4"/>
          <p:cNvSpPr txBox="1"/>
          <p:nvPr/>
        </p:nvSpPr>
        <p:spPr>
          <a:xfrm rot="21103058">
            <a:off x="5729566" y="516117"/>
            <a:ext cx="2971800" cy="523220"/>
          </a:xfrm>
          <a:prstGeom prst="rect">
            <a:avLst/>
          </a:prstGeom>
          <a:noFill/>
        </p:spPr>
        <p:txBody>
          <a:bodyPr wrap="square" rtlCol="0">
            <a:prstTxWarp prst="textSlantUp">
              <a:avLst/>
            </a:prstTxWarp>
            <a:spAutoFit/>
          </a:bodyPr>
          <a:lstStyle/>
          <a:p>
            <a:r>
              <a:rPr lang="bn-IN" sz="2800" dirty="0" smtClean="0">
                <a:solidFill>
                  <a:schemeClr val="bg1"/>
                </a:solidFill>
                <a:latin typeface="NikoshBAN" pitchFamily="2" charset="0"/>
                <a:cs typeface="NikoshBAN" pitchFamily="2" charset="0"/>
              </a:rPr>
              <a:t>মেঘনাদবধ কাব্য </a:t>
            </a:r>
            <a:endParaRPr lang="en-US" sz="2800" dirty="0">
              <a:solidFill>
                <a:schemeClr val="bg1"/>
              </a:solidFill>
              <a:latin typeface="NikoshBAN" pitchFamily="2" charset="0"/>
              <a:cs typeface="NikoshBAN" pitchFamily="2"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7379" y="1113163"/>
            <a:ext cx="3218481" cy="4074026"/>
          </a:xfrm>
          <a:prstGeom prst="rect">
            <a:avLst/>
          </a:prstGeom>
          <a:scene3d>
            <a:camera prst="isometricOffAxis1Right"/>
            <a:lightRig rig="threePt" dir="t"/>
          </a:scene3d>
        </p:spPr>
      </p:pic>
      <p:sp>
        <p:nvSpPr>
          <p:cNvPr id="7" name="TextBox 6"/>
          <p:cNvSpPr txBox="1"/>
          <p:nvPr/>
        </p:nvSpPr>
        <p:spPr>
          <a:xfrm rot="5400000">
            <a:off x="3587264" y="2596663"/>
            <a:ext cx="3687436" cy="720437"/>
          </a:xfrm>
          <a:prstGeom prst="rect">
            <a:avLst/>
          </a:prstGeom>
          <a:solidFill>
            <a:schemeClr val="tx1"/>
          </a:solidFill>
          <a:effectLst>
            <a:softEdge rad="317500"/>
          </a:effectLst>
        </p:spPr>
        <p:txBody>
          <a:bodyPr vert="vert270" wrap="none" rtlCol="0">
            <a:prstTxWarp prst="textInflateTop">
              <a:avLst/>
            </a:prstTxWarp>
            <a:spAutoFit/>
          </a:bodyPr>
          <a:lstStyle/>
          <a:p>
            <a:r>
              <a:rPr lang="bn-IN" sz="100" dirty="0" smtClean="0">
                <a:solidFill>
                  <a:srgbClr val="FFFF00"/>
                </a:solidFill>
                <a:latin typeface="NikoshBAN" pitchFamily="2" charset="0"/>
                <a:cs typeface="NikoshBAN" pitchFamily="2" charset="0"/>
              </a:rPr>
              <a:t>মধুসূদন দত্ত </a:t>
            </a:r>
            <a:endParaRPr lang="en-US" sz="100" dirty="0">
              <a:solidFill>
                <a:srgbClr val="FFFF00"/>
              </a:solidFill>
              <a:latin typeface="NikoshBAN" pitchFamily="2" charset="0"/>
              <a:cs typeface="NikoshBAN" pitchFamily="2" charset="0"/>
            </a:endParaRPr>
          </a:p>
        </p:txBody>
      </p:sp>
      <p:cxnSp>
        <p:nvCxnSpPr>
          <p:cNvPr id="9" name="Elbow Connector 8"/>
          <p:cNvCxnSpPr/>
          <p:nvPr/>
        </p:nvCxnSpPr>
        <p:spPr>
          <a:xfrm>
            <a:off x="4343400" y="2692976"/>
            <a:ext cx="914400" cy="914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070763" y="6926"/>
            <a:ext cx="4073237" cy="66986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16307435"/>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9" fill="hold" grpId="0" nodeType="clickEffect">
                                  <p:stCondLst>
                                    <p:cond delay="0"/>
                                  </p:stCondLst>
                                  <p:childTnLst>
                                    <p:anim calcmode="lin" valueType="num">
                                      <p:cBhvr additive="base">
                                        <p:cTn id="6" dur="500"/>
                                        <p:tgtEl>
                                          <p:spTgt spid="12"/>
                                        </p:tgtEl>
                                        <p:attrNameLst>
                                          <p:attrName>ppt_x</p:attrName>
                                        </p:attrNameLst>
                                      </p:cBhvr>
                                      <p:tavLst>
                                        <p:tav tm="0">
                                          <p:val>
                                            <p:strVal val="ppt_x"/>
                                          </p:val>
                                        </p:tav>
                                        <p:tav tm="100000">
                                          <p:val>
                                            <p:strVal val="0-ppt_w/2"/>
                                          </p:val>
                                        </p:tav>
                                      </p:tavLst>
                                    </p:anim>
                                    <p:anim calcmode="lin" valueType="num">
                                      <p:cBhvr additive="base">
                                        <p:cTn id="7" dur="500"/>
                                        <p:tgtEl>
                                          <p:spTgt spid="12"/>
                                        </p:tgtEl>
                                        <p:attrNameLst>
                                          <p:attrName>ppt_y</p:attrName>
                                        </p:attrNameLst>
                                      </p:cBhvr>
                                      <p:tavLst>
                                        <p:tav tm="0">
                                          <p:val>
                                            <p:strVal val="ppt_y"/>
                                          </p:val>
                                        </p:tav>
                                        <p:tav tm="100000">
                                          <p:val>
                                            <p:strVal val="0-ppt_h/2"/>
                                          </p:val>
                                        </p:tav>
                                      </p:tavLst>
                                    </p:anim>
                                    <p:set>
                                      <p:cBhvr>
                                        <p:cTn id="8"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artisticMarker/>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3156886" y="-249074"/>
            <a:ext cx="2667000" cy="2517169"/>
          </a:xfrm>
          <a:prstGeom prst="rect">
            <a:avLst/>
          </a:prstGeom>
        </p:spPr>
      </p:pic>
      <p:sp>
        <p:nvSpPr>
          <p:cNvPr id="4" name="TextBox 3"/>
          <p:cNvSpPr txBox="1"/>
          <p:nvPr/>
        </p:nvSpPr>
        <p:spPr>
          <a:xfrm>
            <a:off x="3523707" y="1530275"/>
            <a:ext cx="2025143" cy="1323439"/>
          </a:xfrm>
          <a:prstGeom prst="rect">
            <a:avLst/>
          </a:prstGeom>
          <a:noFill/>
        </p:spPr>
        <p:txBody>
          <a:bodyPr wrap="square" rtlCol="0">
            <a:spAutoFit/>
          </a:bodyPr>
          <a:lstStyle/>
          <a:p>
            <a:r>
              <a:rPr lang="bn-IN" sz="4000" b="1" dirty="0" smtClean="0">
                <a:latin typeface="Kalpurush" pitchFamily="2" charset="0"/>
                <a:cs typeface="Kalpurush" pitchFamily="2" charset="0"/>
              </a:rPr>
              <a:t>নিকষা</a:t>
            </a:r>
            <a:r>
              <a:rPr lang="bn-IN" sz="4000" b="1" dirty="0" smtClean="0">
                <a:solidFill>
                  <a:schemeClr val="bg1"/>
                </a:solidFill>
                <a:latin typeface="NikoshBAN" pitchFamily="2" charset="0"/>
                <a:cs typeface="NikoshBAN" pitchFamily="2" charset="0"/>
              </a:rPr>
              <a:t> সতী </a:t>
            </a:r>
            <a:endParaRPr lang="en-US" sz="4000" b="1" dirty="0">
              <a:solidFill>
                <a:schemeClr val="bg1"/>
              </a:solidFill>
              <a:latin typeface="NikoshBAN" pitchFamily="2" charset="0"/>
              <a:cs typeface="NikoshBAN" pitchFamily="2"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6109" y="1600200"/>
            <a:ext cx="2641600" cy="19812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830" y="1676400"/>
            <a:ext cx="2495550" cy="1828800"/>
          </a:xfrm>
          <a:prstGeom prst="rect">
            <a:avLst/>
          </a:prstGeom>
        </p:spPr>
      </p:pic>
      <p:sp>
        <p:nvSpPr>
          <p:cNvPr id="7" name="Down Arrow 6"/>
          <p:cNvSpPr/>
          <p:nvPr/>
        </p:nvSpPr>
        <p:spPr>
          <a:xfrm rot="3515722">
            <a:off x="2430835" y="623233"/>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17755391">
            <a:off x="6177533" y="755398"/>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905000" y="1676400"/>
            <a:ext cx="609600" cy="2062103"/>
          </a:xfrm>
          <a:prstGeom prst="rect">
            <a:avLst/>
          </a:prstGeom>
          <a:noFill/>
        </p:spPr>
        <p:txBody>
          <a:bodyPr wrap="square" rtlCol="0">
            <a:spAutoFit/>
          </a:bodyPr>
          <a:lstStyle/>
          <a:p>
            <a:r>
              <a:rPr lang="bn-IN" sz="3200" b="1" dirty="0" smtClean="0">
                <a:latin typeface="Kalpurush" pitchFamily="2" charset="0"/>
                <a:cs typeface="Kalpurush" pitchFamily="2" charset="0"/>
              </a:rPr>
              <a:t>বিভীষ</a:t>
            </a:r>
          </a:p>
          <a:p>
            <a:r>
              <a:rPr lang="bn-IN" sz="3200" b="1" dirty="0" smtClean="0">
                <a:latin typeface="Kalpurush" pitchFamily="2" charset="0"/>
                <a:cs typeface="Kalpurush" pitchFamily="2" charset="0"/>
              </a:rPr>
              <a:t>ণ</a:t>
            </a:r>
            <a:r>
              <a:rPr lang="bn-IN" sz="3200" b="1" dirty="0" smtClean="0">
                <a:solidFill>
                  <a:schemeClr val="bg1"/>
                </a:solidFill>
                <a:latin typeface="NikoshBAN" pitchFamily="2" charset="0"/>
                <a:cs typeface="NikoshBAN" pitchFamily="2" charset="0"/>
              </a:rPr>
              <a:t> </a:t>
            </a:r>
            <a:endParaRPr lang="en-US" sz="3200" b="1" dirty="0">
              <a:solidFill>
                <a:schemeClr val="bg1"/>
              </a:solidFill>
              <a:latin typeface="NikoshBAN" pitchFamily="2" charset="0"/>
              <a:cs typeface="NikoshBAN" pitchFamily="2" charset="0"/>
            </a:endParaRPr>
          </a:p>
        </p:txBody>
      </p:sp>
      <p:sp>
        <p:nvSpPr>
          <p:cNvPr id="10" name="TextBox 9"/>
          <p:cNvSpPr txBox="1"/>
          <p:nvPr/>
        </p:nvSpPr>
        <p:spPr>
          <a:xfrm>
            <a:off x="6934200" y="2699893"/>
            <a:ext cx="1676400" cy="769441"/>
          </a:xfrm>
          <a:prstGeom prst="rect">
            <a:avLst/>
          </a:prstGeom>
          <a:noFill/>
        </p:spPr>
        <p:txBody>
          <a:bodyPr wrap="square" rtlCol="0">
            <a:spAutoFit/>
          </a:bodyPr>
          <a:lstStyle/>
          <a:p>
            <a:r>
              <a:rPr lang="bn-IN" sz="4400" b="1" dirty="0" smtClean="0">
                <a:solidFill>
                  <a:srgbClr val="FFFF00"/>
                </a:solidFill>
                <a:latin typeface="Kalpurush" pitchFamily="2" charset="0"/>
                <a:cs typeface="Kalpurush" pitchFamily="2" charset="0"/>
              </a:rPr>
              <a:t>রাবণ</a:t>
            </a:r>
            <a:r>
              <a:rPr lang="bn-IN" sz="4400" b="1" dirty="0" smtClean="0">
                <a:solidFill>
                  <a:srgbClr val="FFFF00"/>
                </a:solidFill>
                <a:latin typeface="NikoshBAN" pitchFamily="2" charset="0"/>
                <a:cs typeface="NikoshBAN" pitchFamily="2" charset="0"/>
              </a:rPr>
              <a:t> </a:t>
            </a:r>
            <a:endParaRPr lang="en-US" sz="4400" b="1" dirty="0">
              <a:solidFill>
                <a:srgbClr val="FFFF00"/>
              </a:solidFill>
              <a:latin typeface="NikoshBAN" pitchFamily="2" charset="0"/>
              <a:cs typeface="NikoshBAN" pitchFamily="2" charset="0"/>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269713">
            <a:off x="6212901" y="3832377"/>
            <a:ext cx="2092840" cy="1479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11854" y="4574324"/>
            <a:ext cx="4286250" cy="2247900"/>
          </a:xfrm>
          <a:prstGeom prst="rect">
            <a:avLst/>
          </a:prstGeom>
        </p:spPr>
      </p:pic>
      <p:sp>
        <p:nvSpPr>
          <p:cNvPr id="12" name="TextBox 11"/>
          <p:cNvSpPr txBox="1"/>
          <p:nvPr/>
        </p:nvSpPr>
        <p:spPr>
          <a:xfrm rot="18629490">
            <a:off x="7009599" y="4178597"/>
            <a:ext cx="838200" cy="584775"/>
          </a:xfrm>
          <a:prstGeom prst="rect">
            <a:avLst/>
          </a:prstGeom>
          <a:noFill/>
        </p:spPr>
        <p:txBody>
          <a:bodyPr wrap="square" rtlCol="0">
            <a:spAutoFit/>
          </a:bodyPr>
          <a:lstStyle/>
          <a:p>
            <a:r>
              <a:rPr lang="bn-IN" sz="3200" dirty="0" smtClean="0">
                <a:latin typeface="Kalpurush" pitchFamily="2" charset="0"/>
                <a:cs typeface="Kalpurush" pitchFamily="2" charset="0"/>
              </a:rPr>
              <a:t>পুত্র </a:t>
            </a:r>
            <a:endParaRPr lang="en-US" sz="3200" dirty="0">
              <a:latin typeface="Kalpurush" pitchFamily="2" charset="0"/>
              <a:cs typeface="Kalpurush" pitchFamily="2" charset="0"/>
            </a:endParaRPr>
          </a:p>
        </p:txBody>
      </p:sp>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369605">
            <a:off x="310044" y="3481651"/>
            <a:ext cx="2092840" cy="1479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rot="2871901">
            <a:off x="428908" y="3763102"/>
            <a:ext cx="1629390" cy="646331"/>
          </a:xfrm>
          <a:prstGeom prst="rect">
            <a:avLst/>
          </a:prstGeom>
        </p:spPr>
        <p:txBody>
          <a:bodyPr wrap="square">
            <a:spAutoFit/>
          </a:bodyPr>
          <a:lstStyle/>
          <a:p>
            <a:r>
              <a:rPr lang="bn-IN" sz="3600" dirty="0" smtClean="0">
                <a:latin typeface="Kalpurush" pitchFamily="2" charset="0"/>
                <a:cs typeface="Kalpurush" pitchFamily="2" charset="0"/>
              </a:rPr>
              <a:t>ভ্রাতুষ্পুত্র</a:t>
            </a:r>
            <a:r>
              <a:rPr lang="bn-IN" sz="1600" dirty="0" smtClean="0">
                <a:latin typeface="Kalpurush" pitchFamily="2" charset="0"/>
                <a:cs typeface="Kalpurush" pitchFamily="2" charset="0"/>
              </a:rPr>
              <a:t> </a:t>
            </a:r>
            <a:endParaRPr lang="en-US" sz="1600" dirty="0">
              <a:latin typeface="Kalpurush" pitchFamily="2" charset="0"/>
              <a:cs typeface="Kalpurush" pitchFamily="2" charset="0"/>
            </a:endParaRP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16956" y="2570018"/>
            <a:ext cx="2466975" cy="1847850"/>
          </a:xfrm>
          <a:prstGeom prst="rect">
            <a:avLst/>
          </a:prstGeom>
        </p:spPr>
      </p:pic>
      <p:sp>
        <p:nvSpPr>
          <p:cNvPr id="16" name="Down Arrow 15"/>
          <p:cNvSpPr/>
          <p:nvPr/>
        </p:nvSpPr>
        <p:spPr>
          <a:xfrm>
            <a:off x="4027680" y="2039377"/>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526033" y="2687511"/>
            <a:ext cx="1657893" cy="646331"/>
          </a:xfrm>
          <a:prstGeom prst="rect">
            <a:avLst/>
          </a:prstGeom>
          <a:noFill/>
        </p:spPr>
        <p:txBody>
          <a:bodyPr wrap="square" rtlCol="0">
            <a:spAutoFit/>
          </a:bodyPr>
          <a:lstStyle/>
          <a:p>
            <a:r>
              <a:rPr lang="bn-IN" sz="3600" dirty="0" smtClean="0">
                <a:solidFill>
                  <a:schemeClr val="bg1"/>
                </a:solidFill>
                <a:latin typeface="Kalpurush" pitchFamily="2" charset="0"/>
                <a:cs typeface="Kalpurush" pitchFamily="2" charset="0"/>
              </a:rPr>
              <a:t>কুম্ভকর্ণ</a:t>
            </a:r>
            <a:endParaRPr lang="en-US" sz="3600" dirty="0">
              <a:solidFill>
                <a:schemeClr val="bg1"/>
              </a:solidFill>
              <a:latin typeface="Kalpurush" pitchFamily="2" charset="0"/>
              <a:cs typeface="Kalpurush" pitchFamily="2" charset="0"/>
            </a:endParaRPr>
          </a:p>
        </p:txBody>
      </p:sp>
      <p:sp>
        <p:nvSpPr>
          <p:cNvPr id="17" name="TextBox 16"/>
          <p:cNvSpPr txBox="1"/>
          <p:nvPr/>
        </p:nvSpPr>
        <p:spPr>
          <a:xfrm>
            <a:off x="2201258" y="4574324"/>
            <a:ext cx="1010341" cy="2828147"/>
          </a:xfrm>
          <a:prstGeom prst="rect">
            <a:avLst/>
          </a:prstGeom>
          <a:noFill/>
        </p:spPr>
        <p:txBody>
          <a:bodyPr vert="wordArtVert" wrap="none" rtlCol="0">
            <a:spAutoFit/>
          </a:bodyPr>
          <a:lstStyle/>
          <a:p>
            <a:r>
              <a:rPr lang="bn-IN" sz="3600" dirty="0" smtClean="0">
                <a:solidFill>
                  <a:schemeClr val="bg1"/>
                </a:solidFill>
                <a:latin typeface="Kalpurush" pitchFamily="2" charset="0"/>
                <a:cs typeface="Kalpurush" pitchFamily="2" charset="0"/>
              </a:rPr>
              <a:t>মেঘনাদ</a:t>
            </a:r>
            <a:r>
              <a:rPr lang="bn-IN" sz="3600" dirty="0" smtClean="0">
                <a:solidFill>
                  <a:schemeClr val="bg1"/>
                </a:solidFill>
                <a:latin typeface="NikoshBAN" pitchFamily="2" charset="0"/>
                <a:cs typeface="NikoshBAN" pitchFamily="2" charset="0"/>
              </a:rPr>
              <a:t> </a:t>
            </a:r>
            <a:endParaRPr lang="en-US" sz="3600" dirty="0">
              <a:solidFill>
                <a:schemeClr val="bg1"/>
              </a:solidFill>
              <a:latin typeface="NikoshBAN" pitchFamily="2" charset="0"/>
              <a:cs typeface="NikoshBAN" pitchFamily="2" charset="0"/>
            </a:endParaRPr>
          </a:p>
        </p:txBody>
      </p:sp>
      <p:sp>
        <p:nvSpPr>
          <p:cNvPr id="18" name="TextBox 17"/>
          <p:cNvSpPr txBox="1"/>
          <p:nvPr/>
        </p:nvSpPr>
        <p:spPr>
          <a:xfrm>
            <a:off x="6498104" y="5770275"/>
            <a:ext cx="2569696" cy="1200329"/>
          </a:xfrm>
          <a:prstGeom prst="rect">
            <a:avLst/>
          </a:prstGeom>
          <a:noFill/>
        </p:spPr>
        <p:txBody>
          <a:bodyPr wrap="square" rtlCol="0">
            <a:spAutoFit/>
          </a:bodyPr>
          <a:lstStyle/>
          <a:p>
            <a:r>
              <a:rPr lang="bn-IN"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Kalpurush" pitchFamily="2" charset="0"/>
                <a:cs typeface="Kalpurush" pitchFamily="2" charset="0"/>
              </a:rPr>
              <a:t>অরিন্দম, বাসববিজয়ী, ইন্দ্রজিৎ, রাবণি,বাসবত্রাস  </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Kalpurush" pitchFamily="2" charset="0"/>
              <a:cs typeface="Kalpurush" pitchFamily="2" charset="0"/>
            </a:endParaRPr>
          </a:p>
        </p:txBody>
      </p:sp>
    </p:spTree>
    <p:extLst>
      <p:ext uri="{BB962C8B-B14F-4D97-AF65-F5344CB8AC3E}">
        <p14:creationId xmlns:p14="http://schemas.microsoft.com/office/powerpoint/2010/main" val="1122901501"/>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3"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ircle(in)">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ox(in)">
                                      <p:cBhvr>
                                        <p:cTn id="40" dur="20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3" fill="hold" nodeType="clickEffect">
                                  <p:stCondLst>
                                    <p:cond delay="0"/>
                                  </p:stCondLst>
                                  <p:childTnLst>
                                    <p:set>
                                      <p:cBhvr>
                                        <p:cTn id="44" dur="1" fill="hold">
                                          <p:stCondLst>
                                            <p:cond delay="0"/>
                                          </p:stCondLst>
                                        </p:cTn>
                                        <p:tgtEl>
                                          <p:spTgt spid="1026"/>
                                        </p:tgtEl>
                                        <p:attrNameLst>
                                          <p:attrName>style.visibility</p:attrName>
                                        </p:attrNameLst>
                                      </p:cBhvr>
                                      <p:to>
                                        <p:strVal val="visible"/>
                                      </p:to>
                                    </p:set>
                                    <p:anim calcmode="lin" valueType="num">
                                      <p:cBhvr additive="base">
                                        <p:cTn id="45" dur="500" fill="hold"/>
                                        <p:tgtEl>
                                          <p:spTgt spid="1026"/>
                                        </p:tgtEl>
                                        <p:attrNameLst>
                                          <p:attrName>ppt_x</p:attrName>
                                        </p:attrNameLst>
                                      </p:cBhvr>
                                      <p:tavLst>
                                        <p:tav tm="0">
                                          <p:val>
                                            <p:strVal val="1+#ppt_w/2"/>
                                          </p:val>
                                        </p:tav>
                                        <p:tav tm="100000">
                                          <p:val>
                                            <p:strVal val="#ppt_x"/>
                                          </p:val>
                                        </p:tav>
                                      </p:tavLst>
                                    </p:anim>
                                    <p:anim calcmode="lin" valueType="num">
                                      <p:cBhvr additive="base">
                                        <p:cTn id="46" dur="500" fill="hold"/>
                                        <p:tgtEl>
                                          <p:spTgt spid="1026"/>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3" presetClass="entr" presetSubtype="16"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plus(in)">
                                      <p:cBhvr>
                                        <p:cTn id="51" dur="20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9"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0-#ppt_w/2"/>
                                          </p:val>
                                        </p:tav>
                                        <p:tav tm="100000">
                                          <p:val>
                                            <p:strVal val="#ppt_x"/>
                                          </p:val>
                                        </p:tav>
                                      </p:tavLst>
                                    </p:anim>
                                    <p:anim calcmode="lin" valueType="num">
                                      <p:cBhvr additive="base">
                                        <p:cTn id="57"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9"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0-#ppt_w/2"/>
                                          </p:val>
                                        </p:tav>
                                        <p:tav tm="100000">
                                          <p:val>
                                            <p:strVal val="#ppt_x"/>
                                          </p:val>
                                        </p:tav>
                                      </p:tavLst>
                                    </p:anim>
                                    <p:anim calcmode="lin" valueType="num">
                                      <p:cBhvr additive="base">
                                        <p:cTn id="63"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528"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anim calcmode="lin" valueType="num">
                                      <p:cBhvr>
                                        <p:cTn id="71" dur="500" fill="hold"/>
                                        <p:tgtEl>
                                          <p:spTgt spid="18"/>
                                        </p:tgtEl>
                                        <p:attrNameLst>
                                          <p:attrName>ppt_x</p:attrName>
                                        </p:attrNameLst>
                                      </p:cBhvr>
                                      <p:tavLst>
                                        <p:tav tm="0">
                                          <p:val>
                                            <p:fltVal val="0.5"/>
                                          </p:val>
                                        </p:tav>
                                        <p:tav tm="100000">
                                          <p:val>
                                            <p:strVal val="#ppt_x"/>
                                          </p:val>
                                        </p:tav>
                                      </p:tavLst>
                                    </p:anim>
                                    <p:anim calcmode="lin" valueType="num">
                                      <p:cBhvr>
                                        <p:cTn id="72" dur="500" fill="hold"/>
                                        <p:tgtEl>
                                          <p:spTgt spid="1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p:bldP spid="16" grpId="0" animBg="1"/>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958</TotalTime>
  <Words>1121</Words>
  <Application>Microsoft Office PowerPoint</Application>
  <PresentationFormat>On-screen Show (4:3)</PresentationFormat>
  <Paragraphs>210</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শুভ সকাল </vt:lpstr>
      <vt:lpstr>উপস্থাপনা</vt:lpstr>
      <vt:lpstr>আজকের পাঠ </vt:lpstr>
      <vt:lpstr>PowerPoint Presentation</vt:lpstr>
      <vt:lpstr>আজকের পাঠ্য কবিতা</vt:lpstr>
      <vt:lpstr>PowerPoint Presentation</vt:lpstr>
      <vt:lpstr>প্রাথমিক শিক্ষা ও কীর্তি </vt:lpstr>
      <vt:lpstr>PowerPoint Presentation</vt:lpstr>
      <vt:lpstr>PowerPoint Presentation</vt:lpstr>
      <vt:lpstr>PowerPoint Presentation</vt:lpstr>
      <vt:lpstr>PowerPoint Presentation</vt:lpstr>
      <vt:lpstr>শব্দার্থ  </vt:lpstr>
      <vt:lpstr>শব্দার্থ  </vt:lpstr>
      <vt:lpstr>শব্দার্থ  </vt:lpstr>
      <vt:lpstr>PowerPoint Presentation</vt:lpstr>
      <vt:lpstr> শিক্ষার্থীর সরব পাঠ  </vt:lpstr>
      <vt:lpstr>সংলাপ – ১             অরিন্দম</vt:lpstr>
      <vt:lpstr>সংলাপ – ২              বিভীষণ </vt:lpstr>
      <vt:lpstr>সংলাপ – ৩            রাবণি</vt:lpstr>
      <vt:lpstr>সংলাপ – ৪    রথী (বিভীষণ)  </vt:lpstr>
      <vt:lpstr>সংলাপ – ৫            বাসবত্রাস </vt:lpstr>
      <vt:lpstr>PowerPoint Presentation</vt:lpstr>
      <vt:lpstr>PowerPoint Presentation</vt:lpstr>
      <vt:lpstr>PowerPoint Presentation</vt:lpstr>
      <vt:lpstr>PowerPoint Presentation</vt:lpstr>
      <vt:lpstr>PowerPoint Presentation</vt:lpstr>
      <vt:lpstr>PowerPoint Presentation</vt:lpstr>
      <vt:lpstr>বিভীষণের প্রতি মেঘনাদ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Windows User</cp:lastModifiedBy>
  <cp:revision>252</cp:revision>
  <dcterms:created xsi:type="dcterms:W3CDTF">2016-07-29T02:17:14Z</dcterms:created>
  <dcterms:modified xsi:type="dcterms:W3CDTF">2019-07-16T07:07:50Z</dcterms:modified>
</cp:coreProperties>
</file>