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7" r:id="rId2"/>
    <p:sldId id="258" r:id="rId3"/>
    <p:sldId id="259" r:id="rId4"/>
    <p:sldId id="264" r:id="rId5"/>
    <p:sldId id="265" r:id="rId6"/>
    <p:sldId id="266" r:id="rId7"/>
    <p:sldId id="267" r:id="rId8"/>
    <p:sldId id="268" r:id="rId9"/>
    <p:sldId id="284" r:id="rId10"/>
    <p:sldId id="270" r:id="rId11"/>
    <p:sldId id="271" r:id="rId12"/>
    <p:sldId id="272" r:id="rId13"/>
    <p:sldId id="273" r:id="rId14"/>
    <p:sldId id="274" r:id="rId15"/>
    <p:sldId id="278" r:id="rId16"/>
    <p:sldId id="279" r:id="rId17"/>
    <p:sldId id="280" r:id="rId18"/>
    <p:sldId id="285" r:id="rId19"/>
    <p:sldId id="286" r:id="rId20"/>
    <p:sldId id="287" r:id="rId21"/>
    <p:sldId id="28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02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DC9E45-590F-48C9-98EF-3486AD882F24}" type="doc">
      <dgm:prSet loTypeId="urn:microsoft.com/office/officeart/2005/8/layout/radial5" loCatId="cycle" qsTypeId="urn:microsoft.com/office/officeart/2005/8/quickstyle/3d5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35E63F2-2D10-4913-915F-6633A85272D5}">
      <dgm:prSet phldrT="[Text]"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n-US" sz="3600" b="1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কারক</a:t>
          </a:r>
          <a:endParaRPr lang="en-US" sz="3600" b="1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A71A9AF-FAF3-4E38-A3E6-35856D6424F1}" type="parTrans" cxnId="{4279C801-D620-4E93-86C4-6C7C726A53AB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DEA950BB-A4E0-4099-81F8-712513DE2F74}" type="sibTrans" cxnId="{4279C801-D620-4E93-86C4-6C7C726A53AB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BCF3A64A-3E14-4A6A-8CB7-485F1CBFF39B}">
      <dgm:prSet phldrT="[Text]" custT="1"/>
      <dgm:spPr/>
      <dgm:t>
        <a:bodyPr/>
        <a:lstStyle/>
        <a:p>
          <a:r>
            <a:rPr lang="en-US" sz="28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কর্তৃ</a:t>
          </a:r>
          <a:r>
            <a:rPr lang="en-US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কারক</a:t>
          </a:r>
          <a:endParaRPr lang="en-US" sz="28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7B86644-4A87-4867-B477-C3B92377A500}" type="parTrans" cxnId="{747839BA-898B-42E5-9674-12B974FC9A6A}">
      <dgm:prSet custT="1"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204AE46B-11B2-4B20-9D64-06648C503537}" type="sibTrans" cxnId="{747839BA-898B-42E5-9674-12B974FC9A6A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E7EA2B9A-D4AF-48A4-8BE3-3675B14E3D08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28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কর্ম</a:t>
          </a:r>
          <a:r>
            <a:rPr lang="en-US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কারক</a:t>
          </a:r>
          <a:endParaRPr lang="en-US" sz="28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11AAE97-24D6-499C-8022-F34642352344}" type="parTrans" cxnId="{B8209167-71AA-4122-AD24-791683522412}">
      <dgm:prSet custT="1"/>
      <dgm:spPr>
        <a:solidFill>
          <a:srgbClr val="00B0F0"/>
        </a:solidFill>
      </dgm:spPr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34B2511E-FB0D-47A4-A045-77C37A5AF6EA}" type="sibTrans" cxnId="{B8209167-71AA-4122-AD24-791683522412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61A5AFA2-A5E9-4CFE-8EC7-BD4F3072A438}">
      <dgm:prSet phldrT="[Text]" custT="1"/>
      <dgm:spPr/>
      <dgm:t>
        <a:bodyPr/>
        <a:lstStyle/>
        <a:p>
          <a:r>
            <a:rPr lang="en-US" sz="28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অপাদান</a:t>
          </a:r>
          <a:r>
            <a:rPr lang="en-US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কারক</a:t>
          </a:r>
          <a:endParaRPr lang="en-US" sz="28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82C8372-7A3B-41E7-8FEE-5FBC4178AEE4}" type="parTrans" cxnId="{9CB1E52C-40DA-4E84-B570-C54D6C8AE0FC}">
      <dgm:prSet custT="1"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2CDD3A71-7B76-42C2-AD68-A68F77859A03}" type="sibTrans" cxnId="{9CB1E52C-40DA-4E84-B570-C54D6C8AE0FC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E48A7BBF-C881-4999-98D5-C06DE4865BB6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24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অধিকরণ</a:t>
          </a:r>
          <a:r>
            <a:rPr lang="en-US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কারক</a:t>
          </a:r>
          <a:endParaRPr lang="en-US" sz="28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21FE47E-AF3B-4FC7-8638-298363CB3BAF}" type="parTrans" cxnId="{9A651F84-94D7-4ECE-95DD-EA63986F0ED6}">
      <dgm:prSet custT="1"/>
      <dgm:spPr>
        <a:solidFill>
          <a:schemeClr val="accent6"/>
        </a:solidFill>
      </dgm:spPr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25463ECE-2D94-447C-8EBE-17042CAB1469}" type="sibTrans" cxnId="{9A651F84-94D7-4ECE-95DD-EA63986F0ED6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624E9A1F-FB99-4C06-951D-ECC8646128C5}">
      <dgm:prSet custT="1"/>
      <dgm:spPr>
        <a:solidFill>
          <a:srgbClr val="7030A0"/>
        </a:solidFill>
      </dgm:spPr>
      <dgm:t>
        <a:bodyPr/>
        <a:lstStyle/>
        <a:p>
          <a:r>
            <a:rPr lang="en-US" sz="24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সম্প্রদান</a:t>
          </a:r>
          <a:r>
            <a:rPr lang="en-US" sz="2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কারক</a:t>
          </a:r>
          <a:endParaRPr lang="en-US" sz="28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60E0C9A-E204-42D6-B409-16658A77F8B5}" type="parTrans" cxnId="{C8EADDA5-09C8-461D-93A8-6D4C951A9736}">
      <dgm:prSet custT="1"/>
      <dgm:spPr>
        <a:solidFill>
          <a:srgbClr val="7030A0"/>
        </a:solidFill>
      </dgm:spPr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1266D871-711F-49A6-B5EE-9B97DCE8EA95}" type="sibTrans" cxnId="{C8EADDA5-09C8-461D-93A8-6D4C951A9736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FC1CBD20-8E32-43A1-8E33-8D7BA69807CA}">
      <dgm:prSet custT="1"/>
      <dgm:spPr/>
      <dgm:t>
        <a:bodyPr/>
        <a:lstStyle/>
        <a:p>
          <a:r>
            <a:rPr lang="en-US" sz="28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করণ</a:t>
          </a:r>
          <a:r>
            <a:rPr lang="en-US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কারক</a:t>
          </a:r>
          <a:endParaRPr lang="en-US" sz="28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2B2D2AD-04BB-4F23-8DEC-3099D1E53A5D}" type="parTrans" cxnId="{80731C3A-D6BA-4B48-B5BE-807FB624E645}">
      <dgm:prSet custT="1"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55525F87-1190-49B5-BA6B-ED4ABCD96F4B}" type="sibTrans" cxnId="{80731C3A-D6BA-4B48-B5BE-807FB624E645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4FD31988-6C00-4F34-8379-E05127FA1224}" type="pres">
      <dgm:prSet presAssocID="{84DC9E45-590F-48C9-98EF-3486AD882F2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D775DB5-FE1A-413A-B496-158336BF7C64}" type="pres">
      <dgm:prSet presAssocID="{235E63F2-2D10-4913-915F-6633A85272D5}" presName="centerShape" presStyleLbl="node0" presStyleIdx="0" presStyleCnt="1"/>
      <dgm:spPr/>
      <dgm:t>
        <a:bodyPr/>
        <a:lstStyle/>
        <a:p>
          <a:endParaRPr lang="en-US"/>
        </a:p>
      </dgm:t>
    </dgm:pt>
    <dgm:pt modelId="{720FC3B7-1770-46D2-AC08-5548E0CD175F}" type="pres">
      <dgm:prSet presAssocID="{87B86644-4A87-4867-B477-C3B92377A500}" presName="parTrans" presStyleLbl="sibTrans2D1" presStyleIdx="0" presStyleCnt="6"/>
      <dgm:spPr/>
      <dgm:t>
        <a:bodyPr/>
        <a:lstStyle/>
        <a:p>
          <a:endParaRPr lang="en-US"/>
        </a:p>
      </dgm:t>
    </dgm:pt>
    <dgm:pt modelId="{88A032D4-C400-4866-9F67-7AEF0B4B7A1A}" type="pres">
      <dgm:prSet presAssocID="{87B86644-4A87-4867-B477-C3B92377A500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DD0F5315-4C47-4B58-9406-173FEC986A02}" type="pres">
      <dgm:prSet presAssocID="{BCF3A64A-3E14-4A6A-8CB7-485F1CBFF39B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645C69-C33E-4F10-8B1B-7489C14A5D0A}" type="pres">
      <dgm:prSet presAssocID="{E11AAE97-24D6-499C-8022-F34642352344}" presName="parTrans" presStyleLbl="sibTrans2D1" presStyleIdx="1" presStyleCnt="6"/>
      <dgm:spPr/>
      <dgm:t>
        <a:bodyPr/>
        <a:lstStyle/>
        <a:p>
          <a:endParaRPr lang="en-US"/>
        </a:p>
      </dgm:t>
    </dgm:pt>
    <dgm:pt modelId="{06058D0E-F2DB-4094-8599-59BC6EEDB0CD}" type="pres">
      <dgm:prSet presAssocID="{E11AAE97-24D6-499C-8022-F34642352344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E6340ED3-7E96-407C-A495-EBF327189E0C}" type="pres">
      <dgm:prSet presAssocID="{E7EA2B9A-D4AF-48A4-8BE3-3675B14E3D08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E50BA0-8C1A-4F8B-BF50-348A608D45CE}" type="pres">
      <dgm:prSet presAssocID="{22B2D2AD-04BB-4F23-8DEC-3099D1E53A5D}" presName="parTrans" presStyleLbl="sibTrans2D1" presStyleIdx="2" presStyleCnt="6"/>
      <dgm:spPr/>
      <dgm:t>
        <a:bodyPr/>
        <a:lstStyle/>
        <a:p>
          <a:endParaRPr lang="en-US"/>
        </a:p>
      </dgm:t>
    </dgm:pt>
    <dgm:pt modelId="{A58FEC3E-4DBD-416C-B5C8-866594E1C575}" type="pres">
      <dgm:prSet presAssocID="{22B2D2AD-04BB-4F23-8DEC-3099D1E53A5D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D50D0C2F-A9AF-4DC3-A587-687902CC177F}" type="pres">
      <dgm:prSet presAssocID="{FC1CBD20-8E32-43A1-8E33-8D7BA69807CA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79CB3D-B94B-441A-AFAE-4972D766E5C9}" type="pres">
      <dgm:prSet presAssocID="{460E0C9A-E204-42D6-B409-16658A77F8B5}" presName="parTrans" presStyleLbl="sibTrans2D1" presStyleIdx="3" presStyleCnt="6"/>
      <dgm:spPr/>
      <dgm:t>
        <a:bodyPr/>
        <a:lstStyle/>
        <a:p>
          <a:endParaRPr lang="en-US"/>
        </a:p>
      </dgm:t>
    </dgm:pt>
    <dgm:pt modelId="{70020B74-7E82-43DA-8E6E-20F918ADB06D}" type="pres">
      <dgm:prSet presAssocID="{460E0C9A-E204-42D6-B409-16658A77F8B5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82A696B2-4956-4448-BC80-57A12BFD66B9}" type="pres">
      <dgm:prSet presAssocID="{624E9A1F-FB99-4C06-951D-ECC8646128C5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D76AB9-4C25-42D9-A72D-7531B26AB396}" type="pres">
      <dgm:prSet presAssocID="{582C8372-7A3B-41E7-8FEE-5FBC4178AEE4}" presName="parTrans" presStyleLbl="sibTrans2D1" presStyleIdx="4" presStyleCnt="6"/>
      <dgm:spPr/>
      <dgm:t>
        <a:bodyPr/>
        <a:lstStyle/>
        <a:p>
          <a:endParaRPr lang="en-US"/>
        </a:p>
      </dgm:t>
    </dgm:pt>
    <dgm:pt modelId="{7B21F9D5-0B30-4933-838B-A1F846385C1E}" type="pres">
      <dgm:prSet presAssocID="{582C8372-7A3B-41E7-8FEE-5FBC4178AEE4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9E08C248-6333-440E-B88D-10BB2F71D6C1}" type="pres">
      <dgm:prSet presAssocID="{61A5AFA2-A5E9-4CFE-8EC7-BD4F3072A438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5B9F8D-EF03-4AFB-9BC5-E03DD5FB968C}" type="pres">
      <dgm:prSet presAssocID="{A21FE47E-AF3B-4FC7-8638-298363CB3BAF}" presName="parTrans" presStyleLbl="sibTrans2D1" presStyleIdx="5" presStyleCnt="6"/>
      <dgm:spPr/>
      <dgm:t>
        <a:bodyPr/>
        <a:lstStyle/>
        <a:p>
          <a:endParaRPr lang="en-US"/>
        </a:p>
      </dgm:t>
    </dgm:pt>
    <dgm:pt modelId="{7A52BEC0-61FA-4259-A17E-F5AB0BCB3092}" type="pres">
      <dgm:prSet presAssocID="{A21FE47E-AF3B-4FC7-8638-298363CB3BAF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6DA5CB18-5C26-47F1-A952-D5991591EEBE}" type="pres">
      <dgm:prSet presAssocID="{E48A7BBF-C881-4999-98D5-C06DE4865BB6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DDE4215-928A-4CB1-A11D-C8AE0B20DD81}" type="presOf" srcId="{460E0C9A-E204-42D6-B409-16658A77F8B5}" destId="{F979CB3D-B94B-441A-AFAE-4972D766E5C9}" srcOrd="0" destOrd="0" presId="urn:microsoft.com/office/officeart/2005/8/layout/radial5"/>
    <dgm:cxn modelId="{F943F640-3528-4CEB-B53A-4F6820FD1189}" type="presOf" srcId="{A21FE47E-AF3B-4FC7-8638-298363CB3BAF}" destId="{735B9F8D-EF03-4AFB-9BC5-E03DD5FB968C}" srcOrd="0" destOrd="0" presId="urn:microsoft.com/office/officeart/2005/8/layout/radial5"/>
    <dgm:cxn modelId="{4279C801-D620-4E93-86C4-6C7C726A53AB}" srcId="{84DC9E45-590F-48C9-98EF-3486AD882F24}" destId="{235E63F2-2D10-4913-915F-6633A85272D5}" srcOrd="0" destOrd="0" parTransId="{1A71A9AF-FAF3-4E38-A3E6-35856D6424F1}" sibTransId="{DEA950BB-A4E0-4099-81F8-712513DE2F74}"/>
    <dgm:cxn modelId="{80731C3A-D6BA-4B48-B5BE-807FB624E645}" srcId="{235E63F2-2D10-4913-915F-6633A85272D5}" destId="{FC1CBD20-8E32-43A1-8E33-8D7BA69807CA}" srcOrd="2" destOrd="0" parTransId="{22B2D2AD-04BB-4F23-8DEC-3099D1E53A5D}" sibTransId="{55525F87-1190-49B5-BA6B-ED4ABCD96F4B}"/>
    <dgm:cxn modelId="{9CB1E52C-40DA-4E84-B570-C54D6C8AE0FC}" srcId="{235E63F2-2D10-4913-915F-6633A85272D5}" destId="{61A5AFA2-A5E9-4CFE-8EC7-BD4F3072A438}" srcOrd="4" destOrd="0" parTransId="{582C8372-7A3B-41E7-8FEE-5FBC4178AEE4}" sibTransId="{2CDD3A71-7B76-42C2-AD68-A68F77859A03}"/>
    <dgm:cxn modelId="{DE51B4AE-4F5A-473D-80F5-3060491C1731}" type="presOf" srcId="{E48A7BBF-C881-4999-98D5-C06DE4865BB6}" destId="{6DA5CB18-5C26-47F1-A952-D5991591EEBE}" srcOrd="0" destOrd="0" presId="urn:microsoft.com/office/officeart/2005/8/layout/radial5"/>
    <dgm:cxn modelId="{C7CF50FA-FB96-4D0F-ABFF-D7FE11251A90}" type="presOf" srcId="{87B86644-4A87-4867-B477-C3B92377A500}" destId="{88A032D4-C400-4866-9F67-7AEF0B4B7A1A}" srcOrd="1" destOrd="0" presId="urn:microsoft.com/office/officeart/2005/8/layout/radial5"/>
    <dgm:cxn modelId="{FE85E450-E1C5-4459-BB35-47C678705C98}" type="presOf" srcId="{E11AAE97-24D6-499C-8022-F34642352344}" destId="{06058D0E-F2DB-4094-8599-59BC6EEDB0CD}" srcOrd="1" destOrd="0" presId="urn:microsoft.com/office/officeart/2005/8/layout/radial5"/>
    <dgm:cxn modelId="{77781C09-D3D4-4F99-B99E-58CD83C95D29}" type="presOf" srcId="{FC1CBD20-8E32-43A1-8E33-8D7BA69807CA}" destId="{D50D0C2F-A9AF-4DC3-A587-687902CC177F}" srcOrd="0" destOrd="0" presId="urn:microsoft.com/office/officeart/2005/8/layout/radial5"/>
    <dgm:cxn modelId="{362CCF06-750A-4A80-BC30-2CBC27024B30}" type="presOf" srcId="{E11AAE97-24D6-499C-8022-F34642352344}" destId="{7B645C69-C33E-4F10-8B1B-7489C14A5D0A}" srcOrd="0" destOrd="0" presId="urn:microsoft.com/office/officeart/2005/8/layout/radial5"/>
    <dgm:cxn modelId="{C8EADDA5-09C8-461D-93A8-6D4C951A9736}" srcId="{235E63F2-2D10-4913-915F-6633A85272D5}" destId="{624E9A1F-FB99-4C06-951D-ECC8646128C5}" srcOrd="3" destOrd="0" parTransId="{460E0C9A-E204-42D6-B409-16658A77F8B5}" sibTransId="{1266D871-711F-49A6-B5EE-9B97DCE8EA95}"/>
    <dgm:cxn modelId="{75A0821A-7AD3-4F53-AE62-4D4EAB5305E6}" type="presOf" srcId="{624E9A1F-FB99-4C06-951D-ECC8646128C5}" destId="{82A696B2-4956-4448-BC80-57A12BFD66B9}" srcOrd="0" destOrd="0" presId="urn:microsoft.com/office/officeart/2005/8/layout/radial5"/>
    <dgm:cxn modelId="{5A7C9D73-9C03-4881-AB49-32CF98180E9F}" type="presOf" srcId="{61A5AFA2-A5E9-4CFE-8EC7-BD4F3072A438}" destId="{9E08C248-6333-440E-B88D-10BB2F71D6C1}" srcOrd="0" destOrd="0" presId="urn:microsoft.com/office/officeart/2005/8/layout/radial5"/>
    <dgm:cxn modelId="{F8960525-73DD-4632-838A-12BF48E321DF}" type="presOf" srcId="{22B2D2AD-04BB-4F23-8DEC-3099D1E53A5D}" destId="{8BE50BA0-8C1A-4F8B-BF50-348A608D45CE}" srcOrd="0" destOrd="0" presId="urn:microsoft.com/office/officeart/2005/8/layout/radial5"/>
    <dgm:cxn modelId="{B8CAC86E-4A07-4BFF-B2A7-638AE88D13A7}" type="presOf" srcId="{235E63F2-2D10-4913-915F-6633A85272D5}" destId="{CD775DB5-FE1A-413A-B496-158336BF7C64}" srcOrd="0" destOrd="0" presId="urn:microsoft.com/office/officeart/2005/8/layout/radial5"/>
    <dgm:cxn modelId="{60FFED3B-891F-4946-957D-C70C92876A23}" type="presOf" srcId="{BCF3A64A-3E14-4A6A-8CB7-485F1CBFF39B}" destId="{DD0F5315-4C47-4B58-9406-173FEC986A02}" srcOrd="0" destOrd="0" presId="urn:microsoft.com/office/officeart/2005/8/layout/radial5"/>
    <dgm:cxn modelId="{690B055D-97E8-4899-800F-EAD74F8590F0}" type="presOf" srcId="{582C8372-7A3B-41E7-8FEE-5FBC4178AEE4}" destId="{F6D76AB9-4C25-42D9-A72D-7531B26AB396}" srcOrd="0" destOrd="0" presId="urn:microsoft.com/office/officeart/2005/8/layout/radial5"/>
    <dgm:cxn modelId="{943EA28B-CC37-4B0C-BBE7-8D1C748AA370}" type="presOf" srcId="{582C8372-7A3B-41E7-8FEE-5FBC4178AEE4}" destId="{7B21F9D5-0B30-4933-838B-A1F846385C1E}" srcOrd="1" destOrd="0" presId="urn:microsoft.com/office/officeart/2005/8/layout/radial5"/>
    <dgm:cxn modelId="{43A7AAD2-2E8D-4204-B4D5-44F659138081}" type="presOf" srcId="{A21FE47E-AF3B-4FC7-8638-298363CB3BAF}" destId="{7A52BEC0-61FA-4259-A17E-F5AB0BCB3092}" srcOrd="1" destOrd="0" presId="urn:microsoft.com/office/officeart/2005/8/layout/radial5"/>
    <dgm:cxn modelId="{9A651F84-94D7-4ECE-95DD-EA63986F0ED6}" srcId="{235E63F2-2D10-4913-915F-6633A85272D5}" destId="{E48A7BBF-C881-4999-98D5-C06DE4865BB6}" srcOrd="5" destOrd="0" parTransId="{A21FE47E-AF3B-4FC7-8638-298363CB3BAF}" sibTransId="{25463ECE-2D94-447C-8EBE-17042CAB1469}"/>
    <dgm:cxn modelId="{F0D50C69-0A6E-42F8-85A6-4C2F41A7DD41}" type="presOf" srcId="{460E0C9A-E204-42D6-B409-16658A77F8B5}" destId="{70020B74-7E82-43DA-8E6E-20F918ADB06D}" srcOrd="1" destOrd="0" presId="urn:microsoft.com/office/officeart/2005/8/layout/radial5"/>
    <dgm:cxn modelId="{B89BEB76-B082-42E5-8BF0-6F387588A5EC}" type="presOf" srcId="{E7EA2B9A-D4AF-48A4-8BE3-3675B14E3D08}" destId="{E6340ED3-7E96-407C-A495-EBF327189E0C}" srcOrd="0" destOrd="0" presId="urn:microsoft.com/office/officeart/2005/8/layout/radial5"/>
    <dgm:cxn modelId="{276A1771-2EBF-488F-B583-20857F563DFB}" type="presOf" srcId="{22B2D2AD-04BB-4F23-8DEC-3099D1E53A5D}" destId="{A58FEC3E-4DBD-416C-B5C8-866594E1C575}" srcOrd="1" destOrd="0" presId="urn:microsoft.com/office/officeart/2005/8/layout/radial5"/>
    <dgm:cxn modelId="{88269923-0F83-4E02-9BF3-91EF61EB49D9}" type="presOf" srcId="{87B86644-4A87-4867-B477-C3B92377A500}" destId="{720FC3B7-1770-46D2-AC08-5548E0CD175F}" srcOrd="0" destOrd="0" presId="urn:microsoft.com/office/officeart/2005/8/layout/radial5"/>
    <dgm:cxn modelId="{B8209167-71AA-4122-AD24-791683522412}" srcId="{235E63F2-2D10-4913-915F-6633A85272D5}" destId="{E7EA2B9A-D4AF-48A4-8BE3-3675B14E3D08}" srcOrd="1" destOrd="0" parTransId="{E11AAE97-24D6-499C-8022-F34642352344}" sibTransId="{34B2511E-FB0D-47A4-A045-77C37A5AF6EA}"/>
    <dgm:cxn modelId="{747839BA-898B-42E5-9674-12B974FC9A6A}" srcId="{235E63F2-2D10-4913-915F-6633A85272D5}" destId="{BCF3A64A-3E14-4A6A-8CB7-485F1CBFF39B}" srcOrd="0" destOrd="0" parTransId="{87B86644-4A87-4867-B477-C3B92377A500}" sibTransId="{204AE46B-11B2-4B20-9D64-06648C503537}"/>
    <dgm:cxn modelId="{6AAA5D3F-F4A0-45B9-A33F-0BA45CBD821F}" type="presOf" srcId="{84DC9E45-590F-48C9-98EF-3486AD882F24}" destId="{4FD31988-6C00-4F34-8379-E05127FA1224}" srcOrd="0" destOrd="0" presId="urn:microsoft.com/office/officeart/2005/8/layout/radial5"/>
    <dgm:cxn modelId="{CD6EE517-7F5F-42F0-87DB-1C0E4D9EE9A9}" type="presParOf" srcId="{4FD31988-6C00-4F34-8379-E05127FA1224}" destId="{CD775DB5-FE1A-413A-B496-158336BF7C64}" srcOrd="0" destOrd="0" presId="urn:microsoft.com/office/officeart/2005/8/layout/radial5"/>
    <dgm:cxn modelId="{80D607BB-200E-439B-8B93-E773CA3964BA}" type="presParOf" srcId="{4FD31988-6C00-4F34-8379-E05127FA1224}" destId="{720FC3B7-1770-46D2-AC08-5548E0CD175F}" srcOrd="1" destOrd="0" presId="urn:microsoft.com/office/officeart/2005/8/layout/radial5"/>
    <dgm:cxn modelId="{A9DB2C1A-2B12-4D58-AD3C-5A9BCE33BD05}" type="presParOf" srcId="{720FC3B7-1770-46D2-AC08-5548E0CD175F}" destId="{88A032D4-C400-4866-9F67-7AEF0B4B7A1A}" srcOrd="0" destOrd="0" presId="urn:microsoft.com/office/officeart/2005/8/layout/radial5"/>
    <dgm:cxn modelId="{466E756C-8C44-42B4-BE8F-B64D2B614846}" type="presParOf" srcId="{4FD31988-6C00-4F34-8379-E05127FA1224}" destId="{DD0F5315-4C47-4B58-9406-173FEC986A02}" srcOrd="2" destOrd="0" presId="urn:microsoft.com/office/officeart/2005/8/layout/radial5"/>
    <dgm:cxn modelId="{787FD340-160C-4461-9BD8-CA81058BB71F}" type="presParOf" srcId="{4FD31988-6C00-4F34-8379-E05127FA1224}" destId="{7B645C69-C33E-4F10-8B1B-7489C14A5D0A}" srcOrd="3" destOrd="0" presId="urn:microsoft.com/office/officeart/2005/8/layout/radial5"/>
    <dgm:cxn modelId="{DE772281-742C-443E-8CEA-274F8950002A}" type="presParOf" srcId="{7B645C69-C33E-4F10-8B1B-7489C14A5D0A}" destId="{06058D0E-F2DB-4094-8599-59BC6EEDB0CD}" srcOrd="0" destOrd="0" presId="urn:microsoft.com/office/officeart/2005/8/layout/radial5"/>
    <dgm:cxn modelId="{A0E6823C-5805-43CB-9905-2C59513669F9}" type="presParOf" srcId="{4FD31988-6C00-4F34-8379-E05127FA1224}" destId="{E6340ED3-7E96-407C-A495-EBF327189E0C}" srcOrd="4" destOrd="0" presId="urn:microsoft.com/office/officeart/2005/8/layout/radial5"/>
    <dgm:cxn modelId="{8A4A0C3F-E6C5-4917-A50B-C852B2085E38}" type="presParOf" srcId="{4FD31988-6C00-4F34-8379-E05127FA1224}" destId="{8BE50BA0-8C1A-4F8B-BF50-348A608D45CE}" srcOrd="5" destOrd="0" presId="urn:microsoft.com/office/officeart/2005/8/layout/radial5"/>
    <dgm:cxn modelId="{E681932B-660C-4C17-9F9E-65CB19502E1F}" type="presParOf" srcId="{8BE50BA0-8C1A-4F8B-BF50-348A608D45CE}" destId="{A58FEC3E-4DBD-416C-B5C8-866594E1C575}" srcOrd="0" destOrd="0" presId="urn:microsoft.com/office/officeart/2005/8/layout/radial5"/>
    <dgm:cxn modelId="{7476D9A6-1972-42B7-B1E2-C11ED27A0497}" type="presParOf" srcId="{4FD31988-6C00-4F34-8379-E05127FA1224}" destId="{D50D0C2F-A9AF-4DC3-A587-687902CC177F}" srcOrd="6" destOrd="0" presId="urn:microsoft.com/office/officeart/2005/8/layout/radial5"/>
    <dgm:cxn modelId="{2E611B60-8072-447A-9F7F-61D164FCFA75}" type="presParOf" srcId="{4FD31988-6C00-4F34-8379-E05127FA1224}" destId="{F979CB3D-B94B-441A-AFAE-4972D766E5C9}" srcOrd="7" destOrd="0" presId="urn:microsoft.com/office/officeart/2005/8/layout/radial5"/>
    <dgm:cxn modelId="{87F5E9C2-F017-44F2-9190-3C5A5B0369FD}" type="presParOf" srcId="{F979CB3D-B94B-441A-AFAE-4972D766E5C9}" destId="{70020B74-7E82-43DA-8E6E-20F918ADB06D}" srcOrd="0" destOrd="0" presId="urn:microsoft.com/office/officeart/2005/8/layout/radial5"/>
    <dgm:cxn modelId="{C5D94971-FF7F-43C5-84EE-6A622A243F5B}" type="presParOf" srcId="{4FD31988-6C00-4F34-8379-E05127FA1224}" destId="{82A696B2-4956-4448-BC80-57A12BFD66B9}" srcOrd="8" destOrd="0" presId="urn:microsoft.com/office/officeart/2005/8/layout/radial5"/>
    <dgm:cxn modelId="{773A8490-005A-481B-8FE2-B7EB97846362}" type="presParOf" srcId="{4FD31988-6C00-4F34-8379-E05127FA1224}" destId="{F6D76AB9-4C25-42D9-A72D-7531B26AB396}" srcOrd="9" destOrd="0" presId="urn:microsoft.com/office/officeart/2005/8/layout/radial5"/>
    <dgm:cxn modelId="{1373869A-174F-4F72-AEFC-FE5DB3C68908}" type="presParOf" srcId="{F6D76AB9-4C25-42D9-A72D-7531B26AB396}" destId="{7B21F9D5-0B30-4933-838B-A1F846385C1E}" srcOrd="0" destOrd="0" presId="urn:microsoft.com/office/officeart/2005/8/layout/radial5"/>
    <dgm:cxn modelId="{B05846D9-AA50-4C6B-9184-ED39B412BA85}" type="presParOf" srcId="{4FD31988-6C00-4F34-8379-E05127FA1224}" destId="{9E08C248-6333-440E-B88D-10BB2F71D6C1}" srcOrd="10" destOrd="0" presId="urn:microsoft.com/office/officeart/2005/8/layout/radial5"/>
    <dgm:cxn modelId="{AD5B21DB-2854-4169-B09F-7AC3BFBB4C02}" type="presParOf" srcId="{4FD31988-6C00-4F34-8379-E05127FA1224}" destId="{735B9F8D-EF03-4AFB-9BC5-E03DD5FB968C}" srcOrd="11" destOrd="0" presId="urn:microsoft.com/office/officeart/2005/8/layout/radial5"/>
    <dgm:cxn modelId="{07CE2C78-9578-48FA-A673-3E1F539D88CD}" type="presParOf" srcId="{735B9F8D-EF03-4AFB-9BC5-E03DD5FB968C}" destId="{7A52BEC0-61FA-4259-A17E-F5AB0BCB3092}" srcOrd="0" destOrd="0" presId="urn:microsoft.com/office/officeart/2005/8/layout/radial5"/>
    <dgm:cxn modelId="{B5DEF5A5-E163-44DD-B52D-3EB1C54E4ABA}" type="presParOf" srcId="{4FD31988-6C00-4F34-8379-E05127FA1224}" destId="{6DA5CB18-5C26-47F1-A952-D5991591EEBE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8D1602-6E86-4505-9D8D-E992E0AB5E5C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93A1B9-A5A3-48B2-A118-276847CCE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862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39159-55A3-442E-B63F-A4D3F01D76E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024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42B95-9034-49C9-B76F-997E8073B5DE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27A26-2B4E-46A5-81CA-D44F799D4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302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42B95-9034-49C9-B76F-997E8073B5DE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27A26-2B4E-46A5-81CA-D44F799D4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375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42B95-9034-49C9-B76F-997E8073B5DE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27A26-2B4E-46A5-81CA-D44F799D4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922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faysal.bd71@gmail.com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BTRI High School, </a:t>
            </a:r>
            <a:r>
              <a:rPr lang="en-US" dirty="0" err="1" smtClean="0"/>
              <a:t>Srimangal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929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DBDD1-E33B-49DE-9BBB-3234509E5D14}" type="datetimeFigureOut">
              <a:rPr lang="en-US"/>
              <a:pPr>
                <a:defRPr/>
              </a:pPr>
              <a:t>3/9/2020</a:t>
            </a:fld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9564A-C0ED-404F-B289-95FD43016A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7691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42B95-9034-49C9-B76F-997E8073B5DE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27A26-2B4E-46A5-81CA-D44F799D4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338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42B95-9034-49C9-B76F-997E8073B5DE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27A26-2B4E-46A5-81CA-D44F799D4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281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42B95-9034-49C9-B76F-997E8073B5DE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27A26-2B4E-46A5-81CA-D44F799D4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834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42B95-9034-49C9-B76F-997E8073B5DE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27A26-2B4E-46A5-81CA-D44F799D4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017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42B95-9034-49C9-B76F-997E8073B5DE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27A26-2B4E-46A5-81CA-D44F799D4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428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42B95-9034-49C9-B76F-997E8073B5DE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27A26-2B4E-46A5-81CA-D44F799D4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079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42B95-9034-49C9-B76F-997E8073B5DE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27A26-2B4E-46A5-81CA-D44F799D4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844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42B95-9034-49C9-B76F-997E8073B5DE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27A26-2B4E-46A5-81CA-D44F799D4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097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42B95-9034-49C9-B76F-997E8073B5DE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27A26-2B4E-46A5-81CA-D44F799D4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457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6.jpe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slide" Target="slide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1.png"/><Relationship Id="rId7" Type="http://schemas.openxmlformats.org/officeDocument/2006/relationships/slide" Target="slide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22.png"/><Relationship Id="rId4" Type="http://schemas.microsoft.com/office/2007/relationships/hdphoto" Target="../media/hdphoto6.wdp"/><Relationship Id="rId9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3.pn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24.jpeg"/><Relationship Id="rId4" Type="http://schemas.microsoft.com/office/2007/relationships/hdphoto" Target="../media/hdphoto8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slide" Target="slide2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slide" Target="slide2.xml"/><Relationship Id="rId4" Type="http://schemas.openxmlformats.org/officeDocument/2006/relationships/image" Target="../media/image28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9.png"/><Relationship Id="rId7" Type="http://schemas.openxmlformats.org/officeDocument/2006/relationships/slide" Target="slide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0.wdp"/><Relationship Id="rId5" Type="http://schemas.openxmlformats.org/officeDocument/2006/relationships/image" Target="../media/image30.png"/><Relationship Id="rId4" Type="http://schemas.microsoft.com/office/2007/relationships/hdphoto" Target="../media/hdphoto9.wdp"/><Relationship Id="rId9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slide" Target="slide12.xml"/><Relationship Id="rId18" Type="http://schemas.openxmlformats.org/officeDocument/2006/relationships/slide" Target="slide18.xml"/><Relationship Id="rId3" Type="http://schemas.openxmlformats.org/officeDocument/2006/relationships/image" Target="../media/image4.png"/><Relationship Id="rId21" Type="http://schemas.openxmlformats.org/officeDocument/2006/relationships/image" Target="../media/image7.gif"/><Relationship Id="rId7" Type="http://schemas.openxmlformats.org/officeDocument/2006/relationships/slide" Target="slide7.xml"/><Relationship Id="rId12" Type="http://schemas.openxmlformats.org/officeDocument/2006/relationships/slide" Target="slide10.xml"/><Relationship Id="rId17" Type="http://schemas.openxmlformats.org/officeDocument/2006/relationships/slide" Target="slide17.xml"/><Relationship Id="rId2" Type="http://schemas.openxmlformats.org/officeDocument/2006/relationships/notesSlide" Target="../notesSlides/notesSlide1.xml"/><Relationship Id="rId16" Type="http://schemas.openxmlformats.org/officeDocument/2006/relationships/slide" Target="slide16.xm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1" Type="http://schemas.openxmlformats.org/officeDocument/2006/relationships/slide" Target="slide8.xml"/><Relationship Id="rId5" Type="http://schemas.openxmlformats.org/officeDocument/2006/relationships/slide" Target="slide3.xml"/><Relationship Id="rId15" Type="http://schemas.openxmlformats.org/officeDocument/2006/relationships/slide" Target="slide15.xml"/><Relationship Id="rId10" Type="http://schemas.openxmlformats.org/officeDocument/2006/relationships/slide" Target="slide4.xml"/><Relationship Id="rId19" Type="http://schemas.openxmlformats.org/officeDocument/2006/relationships/hyperlink" Target="http://a2i.pmo.gov.bd/" TargetMode="External"/><Relationship Id="rId4" Type="http://schemas.openxmlformats.org/officeDocument/2006/relationships/image" Target="../media/image5.jpg"/><Relationship Id="rId9" Type="http://schemas.openxmlformats.org/officeDocument/2006/relationships/slide" Target="slide20.xml"/><Relationship Id="rId14" Type="http://schemas.openxmlformats.org/officeDocument/2006/relationships/slide" Target="slide13.xml"/><Relationship Id="rId22" Type="http://schemas.openxmlformats.org/officeDocument/2006/relationships/slide" Target="slide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7" Type="http://schemas.microsoft.com/office/2007/relationships/hdphoto" Target="../media/hdphoto1.wdp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slide" Target="slide2.xml"/><Relationship Id="rId4" Type="http://schemas.openxmlformats.org/officeDocument/2006/relationships/image" Target="../media/image33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7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slide" Target="slide2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9.jpe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slide" Target="slide2.xml"/><Relationship Id="rId5" Type="http://schemas.openxmlformats.org/officeDocument/2006/relationships/image" Target="../media/image3.gif"/><Relationship Id="rId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slide" Target="slide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slide" Target="slide2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4.png"/><Relationship Id="rId7" Type="http://schemas.openxmlformats.org/officeDocument/2006/relationships/slide" Target="slide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5.wdp"/><Relationship Id="rId5" Type="http://schemas.openxmlformats.org/officeDocument/2006/relationships/image" Target="../media/image15.png"/><Relationship Id="rId4" Type="http://schemas.microsoft.com/office/2007/relationships/hdphoto" Target="../media/hdphoto4.wdp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microsoft.com/office/2007/relationships/hdphoto" Target="../media/hdphoto1.wdp"/><Relationship Id="rId4" Type="http://schemas.openxmlformats.org/officeDocument/2006/relationships/diagramLayout" Target="../diagrams/layout1.xml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633" y="0"/>
            <a:ext cx="4410634" cy="69601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3" y="0"/>
            <a:ext cx="4733366" cy="69601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19763">
            <a:off x="-149214" y="-100483"/>
            <a:ext cx="916017" cy="7994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50966">
            <a:off x="-87683" y="6288173"/>
            <a:ext cx="916017" cy="7994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47642">
            <a:off x="8425822" y="-54549"/>
            <a:ext cx="916017" cy="7994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33486">
            <a:off x="8327136" y="6241446"/>
            <a:ext cx="916017" cy="79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06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Doel-1612i3\Desktop\24\2\india_beggar07.17.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285" y="3913657"/>
            <a:ext cx="3086493" cy="209617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C:\Users\Doel-1612i3\Desktop\24\3\Playing in the rain _ Flickr - Photo Sharing!_files\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032" y="737670"/>
            <a:ext cx="2974422" cy="219967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/>
        </p:spPr>
      </p:pic>
      <p:pic>
        <p:nvPicPr>
          <p:cNvPr id="14339" name="Picture 3" descr="C:\Users\Doel-1612i3\Desktop\24\3\Playing in the rain _ Flickr - Photo Sharing!_files\120404_ADNAN_BN_SAARCSTUDEN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934" y="755564"/>
            <a:ext cx="3004794" cy="222093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/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15958" y="3424575"/>
            <a:ext cx="8382000" cy="44906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 err="1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হামিম</a:t>
            </a:r>
            <a:r>
              <a:rPr lang="en-US" sz="2800" b="1" dirty="0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সাহেব</a:t>
            </a:r>
            <a:r>
              <a:rPr lang="en-US" sz="2800" b="1" dirty="0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গাড়ীতে</a:t>
            </a:r>
            <a:r>
              <a:rPr lang="en-US" sz="2800" b="1" dirty="0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2800" b="1" dirty="0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পকেট</a:t>
            </a:r>
            <a:r>
              <a:rPr lang="en-US" sz="2800" b="1" dirty="0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800" b="1" dirty="0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স্বহস্তে</a:t>
            </a:r>
            <a:r>
              <a:rPr lang="en-US" sz="2800" b="1" dirty="0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ভিক্ষুককে</a:t>
            </a:r>
            <a:r>
              <a:rPr lang="en-US" sz="2800" b="1" dirty="0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800" b="1" dirty="0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দিচ্ছেন</a:t>
            </a:r>
            <a:r>
              <a:rPr lang="en-US" sz="2800" b="1" dirty="0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 smtClean="0">
              <a:ln/>
              <a:solidFill>
                <a:srgbClr val="0000FF"/>
              </a:solidFill>
              <a:latin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04542" y="3005130"/>
            <a:ext cx="2971800" cy="401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দিচ্ছেন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34937" y="2994920"/>
            <a:ext cx="2971800" cy="401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হামিম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সাহেব</a:t>
            </a:r>
            <a:endParaRPr lang="en-US" sz="32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85670" y="3005130"/>
            <a:ext cx="2971800" cy="401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কর্তৃ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32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070090" y="2965109"/>
            <a:ext cx="2971800" cy="401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দিচ্ছেন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061759" y="2965109"/>
            <a:ext cx="2971800" cy="401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endParaRPr lang="en-US" sz="32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024501" y="2970992"/>
            <a:ext cx="2971800" cy="401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32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139912" y="5992459"/>
            <a:ext cx="2971800" cy="401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দিচ্ছেন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197258" y="5974530"/>
            <a:ext cx="2971800" cy="401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স্বহস্তে</a:t>
            </a:r>
            <a:endParaRPr lang="en-US" sz="32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082566" y="5992459"/>
            <a:ext cx="2971800" cy="401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করণ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32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5" name="Picture 1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080" y="6353974"/>
            <a:ext cx="290512" cy="288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105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3" grpId="1"/>
      <p:bldP spid="17" grpId="0"/>
      <p:bldP spid="17" grpId="1"/>
      <p:bldP spid="18" grpId="0"/>
      <p:bldP spid="20" grpId="0"/>
      <p:bldP spid="20" grpId="1"/>
      <p:bldP spid="21" grpId="0"/>
      <p:bldP spid="21" grpId="1"/>
      <p:bldP spid="22" grpId="0"/>
      <p:bldP spid="24" grpId="0"/>
      <p:bldP spid="24" grpId="1"/>
      <p:bldP spid="25" grpId="0"/>
      <p:bldP spid="25" grpId="1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ight Arrow 17"/>
          <p:cNvSpPr/>
          <p:nvPr/>
        </p:nvSpPr>
        <p:spPr>
          <a:xfrm>
            <a:off x="2683831" y="672835"/>
            <a:ext cx="3364931" cy="742279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কচ্ছেন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5743111" y="862433"/>
            <a:ext cx="1741488" cy="381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হামিম</a:t>
            </a:r>
            <a:endParaRPr lang="en-US" sz="20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0" name="Right Arrow 29"/>
          <p:cNvSpPr/>
          <p:nvPr/>
        </p:nvSpPr>
        <p:spPr>
          <a:xfrm>
            <a:off x="2697083" y="1645549"/>
            <a:ext cx="3377581" cy="758519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করচ্ছেন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5817488" y="1812091"/>
            <a:ext cx="1389063" cy="47466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endParaRPr lang="en-US" sz="20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2" name="Right Arrow 31"/>
          <p:cNvSpPr/>
          <p:nvPr/>
        </p:nvSpPr>
        <p:spPr>
          <a:xfrm>
            <a:off x="2716697" y="2665955"/>
            <a:ext cx="3371509" cy="763213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করচ্ছেন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5760926" y="2863446"/>
            <a:ext cx="1998662" cy="40798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স্বহস্তে</a:t>
            </a:r>
            <a:endParaRPr lang="en-US" sz="20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4" name="Right Arrow 33"/>
          <p:cNvSpPr/>
          <p:nvPr/>
        </p:nvSpPr>
        <p:spPr>
          <a:xfrm>
            <a:off x="2743200" y="3694665"/>
            <a:ext cx="3393649" cy="828062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করচ্ছেন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5760926" y="3918592"/>
            <a:ext cx="1998662" cy="40005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ভিক্ষুককে</a:t>
            </a:r>
            <a:endParaRPr lang="en-US" sz="20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8" name="Right Arrow 37"/>
          <p:cNvSpPr/>
          <p:nvPr/>
        </p:nvSpPr>
        <p:spPr>
          <a:xfrm>
            <a:off x="2743200" y="4766434"/>
            <a:ext cx="3423923" cy="776286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করচ্ছেন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5604544" y="4984551"/>
            <a:ext cx="3322637" cy="38576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পকেট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endParaRPr lang="en-US" sz="20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0" name="Right Arrow 39"/>
          <p:cNvSpPr/>
          <p:nvPr/>
        </p:nvSpPr>
        <p:spPr>
          <a:xfrm>
            <a:off x="2782956" y="5757863"/>
            <a:ext cx="3385969" cy="795337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করচ্ছেন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5817286" y="5919788"/>
            <a:ext cx="1998663" cy="4953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রাস্তায়</a:t>
            </a:r>
            <a:endParaRPr lang="en-US" sz="20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7" name="Left Brace 46"/>
          <p:cNvSpPr/>
          <p:nvPr/>
        </p:nvSpPr>
        <p:spPr>
          <a:xfrm>
            <a:off x="1941336" y="1023938"/>
            <a:ext cx="703263" cy="5164137"/>
          </a:xfrm>
          <a:prstGeom prst="leftBrac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728389" y="3397333"/>
            <a:ext cx="1074590" cy="4173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Plain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endParaRPr lang="en-US" sz="3600" b="1" dirty="0">
              <a:ln/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1836" y="407338"/>
            <a:ext cx="1561736" cy="42230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5400" b="1" cap="none" spc="0" dirty="0">
              <a:ln/>
              <a:solidFill>
                <a:srgbClr val="00CC00"/>
              </a:solidFill>
              <a:effectLst/>
            </a:endParaRPr>
          </a:p>
        </p:txBody>
      </p:sp>
      <p:pic>
        <p:nvPicPr>
          <p:cNvPr id="17" name="Picture 1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080" y="6353974"/>
            <a:ext cx="290512" cy="288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221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1" grpId="0"/>
      <p:bldP spid="33" grpId="0"/>
      <p:bldP spid="37" grpId="0"/>
      <p:bldP spid="39" grpId="0"/>
      <p:bldP spid="41" grpId="0"/>
      <p:bldP spid="47" grpId="0" animBg="1"/>
      <p:bldP spid="4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5" name="Picture 7" descr="C:\Users\Doel-1612i3\Desktop\24\3\1343307545-moon-rain-causing-frustration-in-dhaka_13559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546" y="778417"/>
            <a:ext cx="3346435" cy="2310629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extLst/>
        </p:spPr>
      </p:pic>
      <p:pic>
        <p:nvPicPr>
          <p:cNvPr id="17416" name="Picture 8" descr="C:\Users\Doel-1612i3\Desktop\24\3\image02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527" y="785547"/>
            <a:ext cx="3350630" cy="234544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5" name="Line 15"/>
          <p:cNvSpPr>
            <a:spLocks noChangeShapeType="1"/>
          </p:cNvSpPr>
          <p:nvPr/>
        </p:nvSpPr>
        <p:spPr bwMode="auto">
          <a:xfrm>
            <a:off x="1426032" y="2000250"/>
            <a:ext cx="914400" cy="0"/>
          </a:xfrm>
          <a:prstGeom prst="line">
            <a:avLst/>
          </a:prstGeom>
          <a:noFill/>
          <a:ln w="2857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63" name="AutoShape 23"/>
          <p:cNvSpPr>
            <a:spLocks noChangeArrowheads="1"/>
          </p:cNvSpPr>
          <p:nvPr/>
        </p:nvSpPr>
        <p:spPr bwMode="auto">
          <a:xfrm>
            <a:off x="320213" y="3684382"/>
            <a:ext cx="8328965" cy="2249846"/>
          </a:xfrm>
          <a:prstGeom prst="horizontalScroll">
            <a:avLst>
              <a:gd name="adj" fmla="val 12500"/>
            </a:avLst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  <a:extLst/>
        </p:spPr>
        <p:txBody>
          <a:bodyPr wrap="none" anchor="ctr"/>
          <a:lstStyle/>
          <a:p>
            <a:pPr>
              <a:defRPr/>
            </a:pPr>
            <a:r>
              <a:rPr lang="en-US" sz="36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কর্তৃ</a:t>
            </a:r>
            <a:r>
              <a:rPr lang="en-US" sz="36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কারকঃ</a:t>
            </a:r>
            <a:endParaRPr lang="en-US" sz="3600" b="1" dirty="0" smtClean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defRPr/>
            </a:pP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বিশেষ্য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সর্বনাম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সম্পাদিত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>
              <a:defRPr/>
            </a:pP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কর্তৃ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ক্রিয়ার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>
              <a:defRPr/>
            </a:pP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কর্তৃ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822789" y="3130988"/>
            <a:ext cx="3810000" cy="562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ঘোড়ায়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গাড়ী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টানে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51842" y="3117602"/>
            <a:ext cx="3810000" cy="562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গাড়ী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টানে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74696" y="3105640"/>
            <a:ext cx="3810000" cy="562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ঘোড়ায়</a:t>
            </a:r>
            <a:endParaRPr lang="en-US" sz="36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5866" y="3121571"/>
            <a:ext cx="3810000" cy="562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কর্তৃ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36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632789" y="3035393"/>
            <a:ext cx="3810000" cy="562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মুষল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বৃষ্টি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পড়ছে</a:t>
            </a:r>
            <a:endParaRPr lang="en-US" sz="36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632789" y="3056815"/>
            <a:ext cx="3810000" cy="562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পড়ছে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মুষল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992965" y="3067393"/>
            <a:ext cx="3173016" cy="562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বৃষ্টি</a:t>
            </a:r>
            <a:endParaRPr lang="en-US" sz="36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87763" y="3046104"/>
            <a:ext cx="3810000" cy="562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কর্তৃ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36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4" name="Picture 1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080" y="6353974"/>
            <a:ext cx="290512" cy="288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883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3" grpId="0"/>
      <p:bldP spid="2" grpId="0"/>
      <p:bldP spid="2" grpId="1"/>
      <p:bldP spid="20" grpId="0"/>
      <p:bldP spid="20" grpId="1"/>
      <p:bldP spid="21" grpId="0"/>
      <p:bldP spid="21" grpId="1"/>
      <p:bldP spid="22" grpId="0"/>
      <p:bldP spid="23" grpId="0"/>
      <p:bldP spid="23" grpId="1"/>
      <p:bldP spid="24" grpId="0"/>
      <p:bldP spid="24" grpId="1"/>
      <p:bldP spid="25" grpId="0"/>
      <p:bldP spid="25" grpId="1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oel-1612i3\Desktop\24\MITI\Bangladesh-healthcare-chi-005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501" y="942258"/>
            <a:ext cx="3370379" cy="257175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extLst/>
        </p:spPr>
      </p:pic>
      <p:pic>
        <p:nvPicPr>
          <p:cNvPr id="8" name="Picture 5" descr="C:\Users\Doel-1612i3\Desktop\24\3\Playing in the rain _ Flickr - Photo Sharing!_files\2010-04-28__b501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39" y="950196"/>
            <a:ext cx="3366547" cy="2555875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extLst/>
        </p:spPr>
      </p:pic>
      <p:sp>
        <p:nvSpPr>
          <p:cNvPr id="11278" name="Line 14"/>
          <p:cNvSpPr>
            <a:spLocks noChangeShapeType="1"/>
          </p:cNvSpPr>
          <p:nvPr/>
        </p:nvSpPr>
        <p:spPr bwMode="auto">
          <a:xfrm>
            <a:off x="1666187" y="2241848"/>
            <a:ext cx="914400" cy="0"/>
          </a:xfrm>
          <a:prstGeom prst="line">
            <a:avLst/>
          </a:prstGeom>
          <a:noFill/>
          <a:ln w="2857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286" name="AutoShape 22"/>
          <p:cNvSpPr>
            <a:spLocks noChangeArrowheads="1"/>
          </p:cNvSpPr>
          <p:nvPr/>
        </p:nvSpPr>
        <p:spPr bwMode="auto">
          <a:xfrm>
            <a:off x="493791" y="3949831"/>
            <a:ext cx="8310121" cy="2309567"/>
          </a:xfrm>
          <a:prstGeom prst="flowChartProcess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pPr>
              <a:defRPr/>
            </a:pPr>
            <a:r>
              <a:rPr lang="en-US" sz="36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</a:t>
            </a:r>
            <a:r>
              <a:rPr lang="en-US" sz="36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কারকঃ</a:t>
            </a:r>
            <a:r>
              <a:rPr lang="en-US" sz="36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>
              <a:defRPr/>
            </a:pP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কর্তা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যাকে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আশ্রয়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defRPr/>
            </a:pP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ক্রিয়াকে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defRPr/>
            </a:pP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যায়,তাই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99957" y="3566868"/>
            <a:ext cx="3543300" cy="382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ডাক্তার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</a:t>
            </a:r>
            <a:endParaRPr lang="en-US" sz="36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50929" y="3566867"/>
            <a:ext cx="3543300" cy="382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25366" y="3566867"/>
            <a:ext cx="2292481" cy="382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ডাক্তার</a:t>
            </a:r>
            <a:endParaRPr lang="en-US" sz="36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43040" y="3566867"/>
            <a:ext cx="3543300" cy="382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36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78409" y="3560428"/>
            <a:ext cx="3543300" cy="382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ছেলেরা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তোলে</a:t>
            </a:r>
            <a:endParaRPr lang="en-US" sz="36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621492" y="3538656"/>
            <a:ext cx="3543300" cy="382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ছেলেরা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তোলে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621492" y="3544614"/>
            <a:ext cx="3543300" cy="382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endParaRPr lang="en-US" sz="36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621492" y="3538656"/>
            <a:ext cx="3543300" cy="382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36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4" name="Picture 13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080" y="6353974"/>
            <a:ext cx="290512" cy="288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596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6" grpId="0"/>
      <p:bldP spid="2" grpId="0"/>
      <p:bldP spid="2" grpId="1"/>
      <p:bldP spid="19" grpId="0"/>
      <p:bldP spid="19" grpId="1"/>
      <p:bldP spid="20" grpId="0"/>
      <p:bldP spid="20" grpId="1"/>
      <p:bldP spid="21" grpId="0"/>
      <p:bldP spid="22" grpId="0"/>
      <p:bldP spid="22" grpId="1"/>
      <p:bldP spid="23" grpId="0"/>
      <p:bldP spid="23" grpId="1"/>
      <p:bldP spid="24" grpId="0"/>
      <p:bldP spid="24" grpId="1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C:\Users\Doel-1612i3\Desktop\24\3\Playing in the rain _ Flickr - Photo Sharing!_files\images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499" y="1190359"/>
            <a:ext cx="3230161" cy="213448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Doel-1612i3\Desktop\24\MITI\002-Bangladesh-Rohingya-Child-PhysiciansforHumanRight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201" y="1168364"/>
            <a:ext cx="3305982" cy="212330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2" name="Line 14"/>
          <p:cNvSpPr>
            <a:spLocks noChangeShapeType="1"/>
          </p:cNvSpPr>
          <p:nvPr/>
        </p:nvSpPr>
        <p:spPr bwMode="auto">
          <a:xfrm>
            <a:off x="2082800" y="1878013"/>
            <a:ext cx="469900" cy="0"/>
          </a:xfrm>
          <a:prstGeom prst="line">
            <a:avLst/>
          </a:prstGeom>
          <a:noFill/>
          <a:ln w="2857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sz="2800"/>
          </a:p>
        </p:txBody>
      </p:sp>
      <p:sp>
        <p:nvSpPr>
          <p:cNvPr id="12312" name="AutoShape 24"/>
          <p:cNvSpPr>
            <a:spLocks noChangeArrowheads="1"/>
          </p:cNvSpPr>
          <p:nvPr/>
        </p:nvSpPr>
        <p:spPr bwMode="auto">
          <a:xfrm>
            <a:off x="356254" y="4053747"/>
            <a:ext cx="8355291" cy="2309346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pPr>
              <a:defRPr/>
            </a:pPr>
            <a:r>
              <a:rPr lang="en-US" sz="3600" b="1" dirty="0" err="1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করণ</a:t>
            </a:r>
            <a:r>
              <a:rPr lang="en-US" sz="3600" b="1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কারকঃ</a:t>
            </a:r>
            <a:endParaRPr lang="en-US" sz="3600" b="1" dirty="0" smtClean="0">
              <a:solidFill>
                <a:srgbClr val="00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defRPr/>
            </a:pP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কর্তা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করণ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defRPr/>
            </a:pP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ক্রিয়ার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defRPr/>
            </a:pP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47078" y="3107577"/>
            <a:ext cx="3657600" cy="8865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চোখ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36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22899" y="3333988"/>
            <a:ext cx="3657600" cy="433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01633" y="3351250"/>
            <a:ext cx="3657600" cy="433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চোখ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endParaRPr lang="en-US" sz="36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43053" y="3341726"/>
            <a:ext cx="3657600" cy="433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করণ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36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33898" y="3440309"/>
            <a:ext cx="3657600" cy="8386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লাঙ্গল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en-US" sz="36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339323" y="3446181"/>
            <a:ext cx="4046751" cy="8631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দারা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endParaRPr lang="en-US" sz="36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66779" y="3384419"/>
            <a:ext cx="3657600" cy="433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লাঙ্গল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endParaRPr lang="en-US" sz="36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33899" y="3392157"/>
            <a:ext cx="3657600" cy="433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করণ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36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4" name="Picture 13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080" y="6353974"/>
            <a:ext cx="290512" cy="288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375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2" grpId="0"/>
      <p:bldP spid="2" grpId="0"/>
      <p:bldP spid="2" grpId="1"/>
      <p:bldP spid="19" grpId="0"/>
      <p:bldP spid="19" grpId="1"/>
      <p:bldP spid="20" grpId="0"/>
      <p:bldP spid="20" grpId="1"/>
      <p:bldP spid="21" grpId="0"/>
      <p:bldP spid="22" grpId="0"/>
      <p:bldP spid="22" grpId="1"/>
      <p:bldP spid="23" grpId="0"/>
      <p:bldP spid="23" grpId="1"/>
      <p:bldP spid="24" grpId="0"/>
      <p:bldP spid="24" grpId="1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১২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976" y="2591908"/>
            <a:ext cx="3395270" cy="258687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G:\১৮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518" y="2549789"/>
            <a:ext cx="3395270" cy="264021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921508" y="1175502"/>
            <a:ext cx="1278748" cy="33553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cap="none" spc="0" dirty="0">
              <a:ln/>
              <a:solidFill>
                <a:srgbClr val="00CC00"/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29976" y="1918965"/>
            <a:ext cx="7061812" cy="46995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5400" b="1" dirty="0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5400" b="1" dirty="0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5400" b="1" dirty="0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5400" b="1" dirty="0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b="1" dirty="0" err="1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5400" b="1" dirty="0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5400" b="1" dirty="0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endParaRPr lang="en-US" sz="5400" b="1" cap="none" spc="0" dirty="0">
              <a:ln/>
              <a:solidFill>
                <a:srgbClr val="0000FF"/>
              </a:solidFill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42987" y="5339646"/>
            <a:ext cx="3395270" cy="48542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5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ক্যামেরা</a:t>
            </a:r>
            <a:r>
              <a:rPr lang="en-US" sz="5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5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5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তুলছে</a:t>
            </a:r>
            <a:r>
              <a:rPr lang="en-US" sz="5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b="1" cap="none" spc="0" dirty="0">
              <a:ln/>
              <a:effectLst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31347" y="5328357"/>
            <a:ext cx="3395270" cy="48542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মাহী</a:t>
            </a:r>
            <a:r>
              <a:rPr lang="en-US" sz="5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</a:t>
            </a:r>
            <a:r>
              <a:rPr lang="en-US" sz="5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হেডফোন</a:t>
            </a:r>
            <a:r>
              <a:rPr lang="en-US" sz="5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5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5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বলছে</a:t>
            </a:r>
            <a:r>
              <a:rPr lang="en-US" sz="5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b="1" cap="none" spc="0" dirty="0">
              <a:ln/>
              <a:effectLst/>
            </a:endParaRPr>
          </a:p>
        </p:txBody>
      </p:sp>
      <p:pic>
        <p:nvPicPr>
          <p:cNvPr id="12" name="Picture 1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080" y="6353974"/>
            <a:ext cx="290512" cy="288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0273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157" y="2159420"/>
            <a:ext cx="3733800" cy="276663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4053" y="2169801"/>
            <a:ext cx="3733800" cy="274586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4034679" y="892761"/>
            <a:ext cx="1278748" cy="33553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cap="none" spc="0" dirty="0">
              <a:ln/>
              <a:solidFill>
                <a:srgbClr val="00CC00"/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43147" y="1618660"/>
            <a:ext cx="7061812" cy="46995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5400" b="1" dirty="0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5400" b="1" dirty="0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5400" b="1" dirty="0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5400" b="1" dirty="0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b="1" dirty="0" err="1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5400" b="1" dirty="0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5400" b="1" dirty="0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endParaRPr lang="en-US" sz="5400" b="1" cap="none" spc="0" dirty="0">
              <a:ln/>
              <a:solidFill>
                <a:srgbClr val="0000FF"/>
              </a:solidFill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49422" y="4964831"/>
            <a:ext cx="3395270" cy="48542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হামিম</a:t>
            </a:r>
            <a:r>
              <a:rPr lang="en-US" sz="5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কলম</a:t>
            </a:r>
            <a:r>
              <a:rPr lang="en-US" sz="5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5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5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b="1" cap="none" spc="0" dirty="0">
              <a:ln/>
              <a:effectLst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54845" y="4996852"/>
            <a:ext cx="3395270" cy="48542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মেয়েটি</a:t>
            </a:r>
            <a:r>
              <a:rPr lang="en-US" sz="5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5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তুলছে</a:t>
            </a:r>
            <a:r>
              <a:rPr lang="en-US" sz="5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b="1" cap="none" spc="0" dirty="0">
              <a:ln/>
              <a:effectLst/>
            </a:endParaRPr>
          </a:p>
        </p:txBody>
      </p:sp>
      <p:pic>
        <p:nvPicPr>
          <p:cNvPr id="12" name="Picture 1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080" y="6353974"/>
            <a:ext cx="290512" cy="288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5236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Doel-1612i3\Desktop\24\2\Bangladeshis-fishing-in-the-river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78756"/>
            <a:ext cx="3626556" cy="267264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C:\Users\Doel-1612i3\Desktop\24\2\3312057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403" y="2178756"/>
            <a:ext cx="3626556" cy="267264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726885" y="928623"/>
            <a:ext cx="1278748" cy="33553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cap="none" spc="0" dirty="0">
              <a:ln/>
              <a:solidFill>
                <a:srgbClr val="00CC00"/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53002" y="1394011"/>
            <a:ext cx="7061812" cy="46995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5400" b="1" dirty="0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5400" b="1" dirty="0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5400" b="1" dirty="0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5400" b="1" dirty="0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b="1" dirty="0" err="1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5400" b="1" dirty="0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5400" b="1" dirty="0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endParaRPr lang="en-US" sz="5400" b="1" cap="none" spc="0" dirty="0">
              <a:ln/>
              <a:solidFill>
                <a:srgbClr val="0000FF"/>
              </a:solidFill>
              <a:effectLst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1443" y="4981250"/>
            <a:ext cx="3395270" cy="48542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জেলেরা</a:t>
            </a:r>
            <a:r>
              <a:rPr lang="en-US" sz="5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5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ধরছে</a:t>
            </a:r>
            <a:r>
              <a:rPr lang="en-US" sz="5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b="1" cap="none" spc="0" dirty="0">
              <a:ln/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38964" y="4902227"/>
            <a:ext cx="3395270" cy="64631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সকালে</a:t>
            </a:r>
            <a:r>
              <a:rPr lang="en-US" sz="5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r>
              <a:rPr lang="en-US" sz="5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ওঠে</a:t>
            </a:r>
            <a:r>
              <a:rPr lang="en-US" sz="5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b="1" cap="none" spc="0" dirty="0">
              <a:ln/>
              <a:effectLst/>
            </a:endParaRPr>
          </a:p>
        </p:txBody>
      </p:sp>
      <p:pic>
        <p:nvPicPr>
          <p:cNvPr id="13" name="Picture 12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080" y="6353974"/>
            <a:ext cx="290512" cy="288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0670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981200" y="2438400"/>
            <a:ext cx="5410200" cy="2308324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কর্তৃ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করণ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3600" b="1" dirty="0">
              <a:latin typeface="NikoshBAN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76700" y="1524000"/>
            <a:ext cx="1219200" cy="4661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b="1" cap="none" spc="0" dirty="0">
              <a:ln/>
              <a:solidFill>
                <a:srgbClr val="00CC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080" y="6353974"/>
            <a:ext cx="290512" cy="288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02814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24000" y="3048000"/>
            <a:ext cx="5791200" cy="1200329"/>
          </a:xfrm>
          <a:prstGeom prst="rect">
            <a:avLst/>
          </a:prstGeom>
          <a:noFill/>
          <a:ln w="12700">
            <a:solidFill>
              <a:srgbClr val="00B0F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কারকের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শূন্য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বিভক্তি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81400" y="1828800"/>
            <a:ext cx="1722496" cy="4661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b="1" cap="none" spc="0" dirty="0">
              <a:ln/>
              <a:solidFill>
                <a:srgbClr val="00CC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080" y="6353974"/>
            <a:ext cx="290512" cy="288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8153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584"/>
            <a:ext cx="9181578" cy="1234587"/>
          </a:xfrm>
          <a:prstGeom prst="rect">
            <a:avLst/>
          </a:prstGeom>
        </p:spPr>
      </p:pic>
      <p:sp>
        <p:nvSpPr>
          <p:cNvPr id="9" name="Rounded Rectangle 8">
            <a:hlinkClick r:id="rId5" action="ppaction://hlinksldjump"/>
          </p:cNvPr>
          <p:cNvSpPr/>
          <p:nvPr/>
        </p:nvSpPr>
        <p:spPr>
          <a:xfrm>
            <a:off x="391054" y="1202858"/>
            <a:ext cx="1524000" cy="395498"/>
          </a:xfrm>
          <a:prstGeom prst="roundRect">
            <a:avLst/>
          </a:prstGeom>
          <a:noFill/>
          <a:ln w="127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>
            <a:hlinkClick r:id="rId6" action="ppaction://hlinksldjump"/>
          </p:cNvPr>
          <p:cNvSpPr/>
          <p:nvPr/>
        </p:nvSpPr>
        <p:spPr>
          <a:xfrm>
            <a:off x="2010118" y="1202858"/>
            <a:ext cx="1524000" cy="395498"/>
          </a:xfrm>
          <a:prstGeom prst="roundRect">
            <a:avLst/>
          </a:prstGeom>
          <a:noFill/>
          <a:ln w="127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ঘোষনা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>
            <a:hlinkClick r:id="rId7" action="ppaction://hlinksldjump"/>
          </p:cNvPr>
          <p:cNvSpPr/>
          <p:nvPr/>
        </p:nvSpPr>
        <p:spPr>
          <a:xfrm>
            <a:off x="3618165" y="1202858"/>
            <a:ext cx="1524000" cy="395498"/>
          </a:xfrm>
          <a:prstGeom prst="roundRect">
            <a:avLst/>
          </a:prstGeom>
          <a:noFill/>
          <a:ln w="127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>
            <a:hlinkClick r:id="rId8" action="ppaction://hlinksldjump"/>
          </p:cNvPr>
          <p:cNvSpPr/>
          <p:nvPr/>
        </p:nvSpPr>
        <p:spPr>
          <a:xfrm>
            <a:off x="5226212" y="1202858"/>
            <a:ext cx="1524000" cy="395498"/>
          </a:xfrm>
          <a:prstGeom prst="roundRect">
            <a:avLst/>
          </a:prstGeom>
          <a:noFill/>
          <a:ln w="127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>
            <a:hlinkClick r:id="rId9" action="ppaction://hlinksldjump"/>
          </p:cNvPr>
          <p:cNvSpPr/>
          <p:nvPr/>
        </p:nvSpPr>
        <p:spPr>
          <a:xfrm>
            <a:off x="6834260" y="1202858"/>
            <a:ext cx="1524000" cy="395498"/>
          </a:xfrm>
          <a:prstGeom prst="roundRect">
            <a:avLst/>
          </a:prstGeom>
          <a:noFill/>
          <a:ln w="127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সমাপ্তি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>
            <a:hlinkClick r:id="rId10" action="ppaction://hlinksldjump"/>
          </p:cNvPr>
          <p:cNvSpPr/>
          <p:nvPr/>
        </p:nvSpPr>
        <p:spPr>
          <a:xfrm>
            <a:off x="391054" y="1678938"/>
            <a:ext cx="1524000" cy="338800"/>
          </a:xfrm>
          <a:prstGeom prst="roundRect">
            <a:avLst/>
          </a:prstGeom>
          <a:noFill/>
          <a:ln w="127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আবহ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>
            <a:hlinkClick r:id="rId11" action="ppaction://hlinksldjump"/>
          </p:cNvPr>
          <p:cNvSpPr/>
          <p:nvPr/>
        </p:nvSpPr>
        <p:spPr>
          <a:xfrm>
            <a:off x="391054" y="2098320"/>
            <a:ext cx="1524000" cy="338800"/>
          </a:xfrm>
          <a:prstGeom prst="roundRect">
            <a:avLst/>
          </a:prstGeom>
          <a:noFill/>
          <a:ln w="127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-১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>
            <a:hlinkClick r:id="rId12" action="ppaction://hlinksldjump"/>
          </p:cNvPr>
          <p:cNvSpPr/>
          <p:nvPr/>
        </p:nvSpPr>
        <p:spPr>
          <a:xfrm>
            <a:off x="391054" y="2517702"/>
            <a:ext cx="1524000" cy="338800"/>
          </a:xfrm>
          <a:prstGeom prst="roundRect">
            <a:avLst/>
          </a:prstGeom>
          <a:noFill/>
          <a:ln w="127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-২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6">
            <a:hlinkClick r:id="rId13" action="ppaction://hlinksldjump"/>
          </p:cNvPr>
          <p:cNvSpPr/>
          <p:nvPr/>
        </p:nvSpPr>
        <p:spPr>
          <a:xfrm>
            <a:off x="391054" y="2937084"/>
            <a:ext cx="1524000" cy="338800"/>
          </a:xfrm>
          <a:prstGeom prst="roundRect">
            <a:avLst/>
          </a:prstGeom>
          <a:noFill/>
          <a:ln w="127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-৩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ounded Rectangle 17">
            <a:hlinkClick r:id="rId14" action="ppaction://hlinksldjump"/>
          </p:cNvPr>
          <p:cNvSpPr/>
          <p:nvPr/>
        </p:nvSpPr>
        <p:spPr>
          <a:xfrm>
            <a:off x="391054" y="3356466"/>
            <a:ext cx="1524000" cy="338800"/>
          </a:xfrm>
          <a:prstGeom prst="roundRect">
            <a:avLst/>
          </a:prstGeom>
          <a:noFill/>
          <a:ln w="127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-৪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ounded Rectangle 19">
            <a:hlinkClick r:id="rId15" action="ppaction://hlinksldjump"/>
          </p:cNvPr>
          <p:cNvSpPr/>
          <p:nvPr/>
        </p:nvSpPr>
        <p:spPr>
          <a:xfrm>
            <a:off x="391054" y="4195230"/>
            <a:ext cx="1524000" cy="338800"/>
          </a:xfrm>
          <a:prstGeom prst="roundRect">
            <a:avLst/>
          </a:prstGeom>
          <a:noFill/>
          <a:ln w="127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ounded Rectangle 20">
            <a:hlinkClick r:id="rId16" action="ppaction://hlinksldjump"/>
          </p:cNvPr>
          <p:cNvSpPr/>
          <p:nvPr/>
        </p:nvSpPr>
        <p:spPr>
          <a:xfrm>
            <a:off x="391054" y="4614612"/>
            <a:ext cx="1524000" cy="338800"/>
          </a:xfrm>
          <a:prstGeom prst="roundRect">
            <a:avLst/>
          </a:prstGeom>
          <a:noFill/>
          <a:ln w="127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ounded Rectangle 21">
            <a:hlinkClick r:id="rId17" action="ppaction://hlinksldjump"/>
          </p:cNvPr>
          <p:cNvSpPr/>
          <p:nvPr/>
        </p:nvSpPr>
        <p:spPr>
          <a:xfrm>
            <a:off x="391054" y="5033994"/>
            <a:ext cx="1524000" cy="338800"/>
          </a:xfrm>
          <a:prstGeom prst="roundRect">
            <a:avLst/>
          </a:prstGeom>
          <a:noFill/>
          <a:ln w="127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ounded Rectangle 22">
            <a:hlinkClick r:id="rId18" action="ppaction://hlinksldjump"/>
          </p:cNvPr>
          <p:cNvSpPr/>
          <p:nvPr/>
        </p:nvSpPr>
        <p:spPr>
          <a:xfrm>
            <a:off x="391054" y="5453379"/>
            <a:ext cx="1524000" cy="338800"/>
          </a:xfrm>
          <a:prstGeom prst="roundRect">
            <a:avLst/>
          </a:prstGeom>
          <a:noFill/>
          <a:ln w="127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4" name="Picture 23">
            <a:hlinkClick r:id="rId19"/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796" y="-2706"/>
            <a:ext cx="1687938" cy="988649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2304454" y="2713242"/>
            <a:ext cx="5291806" cy="98202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 ব্যাকরণ </a:t>
            </a:r>
            <a:r>
              <a:rPr lang="en-US" sz="54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endParaRPr lang="en-US" sz="5400" b="1" dirty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456571" y="3749750"/>
            <a:ext cx="5334000" cy="103426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5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5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5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5400" b="1" cap="none" spc="0" dirty="0">
              <a:ln/>
              <a:solidFill>
                <a:srgbClr val="FF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726" y="5828148"/>
            <a:ext cx="1208626" cy="101979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548" y="5828148"/>
            <a:ext cx="1208626" cy="101979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903" y="5828148"/>
            <a:ext cx="1208626" cy="101979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258" y="5828148"/>
            <a:ext cx="1208626" cy="101979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542" y="5828148"/>
            <a:ext cx="1208626" cy="101979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10" y="5809295"/>
            <a:ext cx="1208626" cy="101979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710" y="5799867"/>
            <a:ext cx="1208626" cy="1019796"/>
          </a:xfrm>
          <a:prstGeom prst="rect">
            <a:avLst/>
          </a:prstGeom>
        </p:spPr>
      </p:pic>
      <p:sp>
        <p:nvSpPr>
          <p:cNvPr id="39" name="Rounded Rectangle 38">
            <a:hlinkClick r:id="rId22" action="ppaction://hlinksldjump"/>
          </p:cNvPr>
          <p:cNvSpPr/>
          <p:nvPr/>
        </p:nvSpPr>
        <p:spPr>
          <a:xfrm>
            <a:off x="391054" y="3775848"/>
            <a:ext cx="1524000" cy="338800"/>
          </a:xfrm>
          <a:prstGeom prst="roundRect">
            <a:avLst/>
          </a:prstGeom>
          <a:noFill/>
          <a:ln w="127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-5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571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702425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823759" y="4290753"/>
            <a:ext cx="2084792" cy="288496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2" name="Picture 21" descr="38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563" y="3844636"/>
            <a:ext cx="1969074" cy="3337154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3779056" y="5467004"/>
            <a:ext cx="2084792" cy="164955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-67149" y="3354185"/>
            <a:ext cx="2084792" cy="388249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0" name="Picture 29" descr="38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7999" y="4834807"/>
            <a:ext cx="1969074" cy="2308636"/>
          </a:xfrm>
          <a:prstGeom prst="rect">
            <a:avLst/>
          </a:prstGeom>
        </p:spPr>
      </p:pic>
      <p:pic>
        <p:nvPicPr>
          <p:cNvPr id="31" name="Picture 30" descr="38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7073" y="5737167"/>
            <a:ext cx="1969074" cy="1342100"/>
          </a:xfrm>
          <a:prstGeom prst="rect">
            <a:avLst/>
          </a:prstGeom>
        </p:spPr>
      </p:pic>
      <p:pic>
        <p:nvPicPr>
          <p:cNvPr id="32" name="Picture 31" descr="38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5091" y="6302433"/>
            <a:ext cx="1969074" cy="760208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5524728" y="6130635"/>
            <a:ext cx="2084792" cy="922195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7478220" y="6442363"/>
            <a:ext cx="1790472" cy="568903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42681" y="1715678"/>
            <a:ext cx="5797483" cy="128886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 ধন্যবাদ</a:t>
            </a:r>
            <a:endParaRPr lang="en-US" sz="5400" b="1" dirty="0">
              <a:ln/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09568" y="3261673"/>
            <a:ext cx="5797483" cy="128886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দেখা হবে</a:t>
            </a:r>
            <a:endParaRPr lang="en-US" sz="5400" b="1" dirty="0">
              <a:ln/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048" y="6734389"/>
            <a:ext cx="290512" cy="288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206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122" y="-75414"/>
            <a:ext cx="9332536" cy="70229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13122" y="509050"/>
            <a:ext cx="2654648" cy="999242"/>
          </a:xfrm>
          <a:prstGeom prst="rect">
            <a:avLst/>
          </a:prstGeom>
          <a:noFill/>
        </p:spPr>
        <p:txBody>
          <a:bodyPr wrap="none" rtlCol="0">
            <a:prstTxWarp prst="textDe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800" b="1" spc="4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4800" b="1" spc="4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2144" y="2433785"/>
            <a:ext cx="8382001" cy="954107"/>
          </a:xfrm>
          <a:prstGeom prst="rect">
            <a:avLst/>
          </a:prstGeom>
          <a:solidFill>
            <a:srgbClr val="FFC000"/>
          </a:solidFill>
          <a:ln w="3175">
            <a:solidFill>
              <a:srgbClr val="CC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2800" dirty="0">
              <a:solidFill>
                <a:srgbClr val="005426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2144" y="1823908"/>
            <a:ext cx="8382002" cy="523220"/>
          </a:xfrm>
          <a:prstGeom prst="rect">
            <a:avLst/>
          </a:prstGeom>
          <a:solidFill>
            <a:srgbClr val="00FF00"/>
          </a:solidFill>
          <a:ln w="3175">
            <a:solidFill>
              <a:srgbClr val="CC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rgbClr val="003399"/>
                </a:solidFill>
                <a:latin typeface="Nikosh" pitchFamily="2" charset="0"/>
                <a:cs typeface="Nikosh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2800" dirty="0">
              <a:solidFill>
                <a:srgbClr val="003399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2145" y="3487073"/>
            <a:ext cx="8382001" cy="2031325"/>
          </a:xfrm>
          <a:prstGeom prst="rect">
            <a:avLst/>
          </a:prstGeom>
          <a:solidFill>
            <a:srgbClr val="00FFFF"/>
          </a:solidFill>
          <a:ln w="3175">
            <a:solidFill>
              <a:srgbClr val="CC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550" dirty="0" smtClean="0">
                <a:latin typeface="Nikosh" pitchFamily="2" charset="0"/>
                <a:cs typeface="Nikosh" pitchFamily="2" charset="0"/>
              </a:rPr>
              <a:t>জনাব </a:t>
            </a:r>
            <a:r>
              <a:rPr lang="bn-BD" sz="2550" dirty="0" smtClean="0">
                <a:latin typeface="Nikosh" pitchFamily="2" charset="0"/>
                <a:cs typeface="Nikosh" pitchFamily="2" charset="0"/>
              </a:rPr>
              <a:t>মোঃ ফরহাদ হোসেন, অধ্যক্ষ, বিরামপুর সরকারী কলেজ,দিনাজপুর।</a:t>
            </a:r>
          </a:p>
          <a:p>
            <a:pPr algn="ctr"/>
            <a:r>
              <a:rPr lang="bn-BD" sz="2550" dirty="0" smtClean="0">
                <a:latin typeface="Nikosh" pitchFamily="2" charset="0"/>
                <a:cs typeface="Nikosh" pitchFamily="2" charset="0"/>
              </a:rPr>
              <a:t>জনাব </a:t>
            </a:r>
            <a:r>
              <a:rPr lang="bn-BD" sz="2550" dirty="0">
                <a:latin typeface="Nikosh" pitchFamily="2" charset="0"/>
                <a:cs typeface="Nikosh" pitchFamily="2" charset="0"/>
              </a:rPr>
              <a:t>নিশিত </a:t>
            </a:r>
            <a:r>
              <a:rPr lang="bn-BD" sz="2550" dirty="0" smtClean="0">
                <a:latin typeface="Nikosh" pitchFamily="2" charset="0"/>
                <a:cs typeface="Nikosh" pitchFamily="2" charset="0"/>
              </a:rPr>
              <a:t>কুন্ডু</a:t>
            </a:r>
            <a:r>
              <a:rPr lang="bn-BD" sz="2550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2550" dirty="0" err="1">
                <a:latin typeface="Nikosh" pitchFamily="2" charset="0"/>
                <a:cs typeface="Nikosh" pitchFamily="2" charset="0"/>
              </a:rPr>
              <a:t>প্রভাষক</a:t>
            </a:r>
            <a:r>
              <a:rPr lang="bn-BD" sz="2550" dirty="0">
                <a:latin typeface="Nikosh" pitchFamily="2" charset="0"/>
                <a:cs typeface="Nikosh" pitchFamily="2" charset="0"/>
              </a:rPr>
              <a:t>(</a:t>
            </a:r>
            <a:r>
              <a:rPr lang="bn-BD" sz="2400" dirty="0">
                <a:latin typeface="Nikosh" pitchFamily="2" charset="0"/>
                <a:cs typeface="Nikosh" pitchFamily="2" charset="0"/>
              </a:rPr>
              <a:t>ইংরেজী</a:t>
            </a:r>
            <a:r>
              <a:rPr lang="bn-BD" sz="2550" dirty="0" smtClean="0">
                <a:latin typeface="Nikosh" pitchFamily="2" charset="0"/>
                <a:cs typeface="Nikosh" pitchFamily="2" charset="0"/>
              </a:rPr>
              <a:t>), টিচার্স ট্রেনিং কলেজ(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টিটিসি</a:t>
            </a:r>
            <a:r>
              <a:rPr lang="bn-BD" sz="2550" dirty="0" smtClean="0">
                <a:latin typeface="Nikosh" pitchFamily="2" charset="0"/>
                <a:cs typeface="Nikosh" pitchFamily="2" charset="0"/>
              </a:rPr>
              <a:t>),রংপুর</a:t>
            </a:r>
            <a:r>
              <a:rPr lang="bn-BD" sz="2550" dirty="0">
                <a:latin typeface="Nikosh" pitchFamily="2" charset="0"/>
                <a:cs typeface="Nikosh" pitchFamily="2" charset="0"/>
              </a:rPr>
              <a:t>।</a:t>
            </a:r>
          </a:p>
          <a:p>
            <a:pPr algn="ctr"/>
            <a:r>
              <a:rPr lang="bn-IN" sz="2550" dirty="0" smtClean="0">
                <a:latin typeface="Nikosh" pitchFamily="2" charset="0"/>
                <a:cs typeface="Nikosh" pitchFamily="2" charset="0"/>
              </a:rPr>
              <a:t>জনাব </a:t>
            </a:r>
            <a:r>
              <a:rPr lang="bn-IN" sz="2550" dirty="0">
                <a:latin typeface="Nikosh" pitchFamily="2" charset="0"/>
                <a:cs typeface="Nikosh" pitchFamily="2" charset="0"/>
              </a:rPr>
              <a:t>মো</a:t>
            </a:r>
            <a:r>
              <a:rPr lang="bn-BD" sz="2550" dirty="0">
                <a:latin typeface="Nikosh" pitchFamily="2" charset="0"/>
                <a:cs typeface="Nikosh" pitchFamily="2" charset="0"/>
              </a:rPr>
              <a:t>ঃ আব্দুস সালাম, একাডেমিক শিক্ষা অফিসার, বিরামপুর, দিনাজপুর।</a:t>
            </a:r>
          </a:p>
          <a:p>
            <a:pPr algn="ctr"/>
            <a:r>
              <a:rPr lang="bn-BD" sz="2400" dirty="0">
                <a:latin typeface="Nikosh" pitchFamily="2" charset="0"/>
                <a:cs typeface="Nikosh" pitchFamily="2" charset="0"/>
              </a:rPr>
              <a:t>জনাব মেফতাহুন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নাহার(</a:t>
            </a:r>
            <a:r>
              <a:rPr lang="bn-BD" sz="2000" dirty="0" smtClean="0">
                <a:latin typeface="Nikosh" pitchFamily="2" charset="0"/>
                <a:cs typeface="Nikosh" pitchFamily="2" charset="0"/>
              </a:rPr>
              <a:t>কবিতা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),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প্রভাষক</a:t>
            </a:r>
            <a:r>
              <a:rPr lang="bn-BD" sz="2400" dirty="0">
                <a:latin typeface="Nikosh" pitchFamily="2" charset="0"/>
                <a:cs typeface="Nikosh" pitchFamily="2" charset="0"/>
              </a:rPr>
              <a:t>(</a:t>
            </a:r>
            <a:r>
              <a:rPr lang="bn-BD" sz="2000" dirty="0">
                <a:latin typeface="Nikosh" pitchFamily="2" charset="0"/>
                <a:cs typeface="Nikosh" pitchFamily="2" charset="0"/>
              </a:rPr>
              <a:t>বাংলা</a:t>
            </a:r>
            <a:r>
              <a:rPr lang="bn-BD" sz="2400" dirty="0">
                <a:latin typeface="Nikosh" pitchFamily="2" charset="0"/>
                <a:cs typeface="Nikosh" pitchFamily="2" charset="0"/>
              </a:rPr>
              <a:t>), বিরামপুর চাঁদপুর ফাজিল মাদ্রাসা,</a:t>
            </a:r>
            <a:r>
              <a:rPr lang="bn-BD" sz="2550" dirty="0">
                <a:latin typeface="Nikosh" pitchFamily="2" charset="0"/>
                <a:cs typeface="Nikosh" pitchFamily="2" charset="0"/>
              </a:rPr>
              <a:t> </a:t>
            </a:r>
            <a:r>
              <a:rPr lang="bn-BD" sz="2400" dirty="0">
                <a:latin typeface="Nikosh" pitchFamily="2" charset="0"/>
                <a:cs typeface="Nikosh" pitchFamily="2" charset="0"/>
              </a:rPr>
              <a:t>বিরামপুর, দিনাজপুর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9" name="Picture 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721" y="6637895"/>
            <a:ext cx="182880" cy="192343"/>
          </a:xfrm>
          <a:prstGeom prst="rect">
            <a:avLst/>
          </a:prstGeom>
          <a:noFill/>
          <a:ln w="12700">
            <a:noFill/>
          </a:ln>
        </p:spPr>
      </p:pic>
      <p:pic>
        <p:nvPicPr>
          <p:cNvPr id="10" name="Picture 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080" y="6353974"/>
            <a:ext cx="290512" cy="288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664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2457359" y="785402"/>
            <a:ext cx="5086441" cy="9689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FF00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txBody>
          <a:bodyPr vert="horz" lIns="91440" tIns="45720" rIns="91440" bIns="45720" numCol="1" rtlCol="0" anchor="ctr">
            <a:prstTxWarp prst="textPlain">
              <a:avLst/>
            </a:prstTxWarp>
            <a:normAutofit fontScale="70000" lnSpcReduction="2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9600" b="1" i="0" u="none" strike="noStrike" kern="1200" normalizeH="0" baseline="0" noProof="0" dirty="0" smtClean="0">
                <a:ln/>
                <a:solidFill>
                  <a:srgbClr val="00CC00"/>
                </a:solidFill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পরিচিতি</a:t>
            </a:r>
            <a:r>
              <a:rPr kumimoji="0" lang="bn-BD" sz="4400" b="1" i="0" u="none" strike="noStrike" kern="1200" normalizeH="0" baseline="0" noProof="0" dirty="0" smtClean="0">
                <a:ln/>
                <a:solidFill>
                  <a:srgbClr val="00CC00"/>
                </a:solidFill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endParaRPr kumimoji="0" lang="en-US" sz="4400" b="1" i="0" u="none" strike="noStrike" kern="1200" normalizeH="0" baseline="0" noProof="0" dirty="0">
              <a:ln/>
              <a:solidFill>
                <a:srgbClr val="00CC00"/>
              </a:solidFill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371600" y="776258"/>
            <a:ext cx="1055279" cy="987192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FF00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79392" y="1905000"/>
            <a:ext cx="457200" cy="4187328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4876800" y="2514600"/>
            <a:ext cx="2667000" cy="3276600"/>
            <a:chOff x="4895088" y="2697480"/>
            <a:chExt cx="2667000" cy="3276600"/>
          </a:xfrm>
        </p:grpSpPr>
        <p:sp>
          <p:nvSpPr>
            <p:cNvPr id="11" name="Rectangle 10"/>
            <p:cNvSpPr/>
            <p:nvPr/>
          </p:nvSpPr>
          <p:spPr>
            <a:xfrm>
              <a:off x="4953000" y="2783056"/>
              <a:ext cx="2536427" cy="312420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bn-BD" sz="20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0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শ্রেণীঃ</a:t>
              </a:r>
              <a:r>
                <a:rPr lang="en-US" sz="20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নবম</a:t>
              </a:r>
              <a:endPara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>
                <a:defRPr/>
              </a:pPr>
              <a:r>
                <a:rPr lang="bn-BD" sz="20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as-IN" sz="20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বিষয়ঃ </a:t>
              </a:r>
              <a:r>
                <a:rPr lang="en-US" sz="20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বাংলা</a:t>
              </a:r>
              <a:r>
                <a:rPr lang="en-US" sz="20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২য়</a:t>
              </a:r>
              <a:r>
                <a:rPr lang="en-US" sz="20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পত্র</a:t>
              </a:r>
              <a:endParaRPr lang="as-IN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>
                <a:defRPr/>
              </a:pPr>
              <a:r>
                <a:rPr lang="bn-BD" sz="20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as-IN" sz="20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 </a:t>
              </a:r>
              <a:r>
                <a:rPr lang="en-US" sz="20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আঠারো</a:t>
              </a:r>
              <a:endParaRPr lang="as-IN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>
                <a:defRPr/>
              </a:pPr>
              <a:r>
                <a:rPr lang="bn-BD" sz="20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20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পাঠঃ</a:t>
              </a:r>
              <a:r>
                <a:rPr lang="en-US" sz="20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কারক</a:t>
              </a:r>
              <a:endPara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>
                <a:defRPr/>
              </a:pPr>
              <a:r>
                <a:rPr lang="bn-BD" sz="20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20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সময়ঃ</a:t>
              </a:r>
              <a:r>
                <a:rPr lang="en-US" sz="20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50 </a:t>
              </a:r>
              <a:r>
                <a:rPr lang="en-US" sz="20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মিনিট</a:t>
              </a:r>
              <a:endPara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895088" y="2697480"/>
              <a:ext cx="2667000" cy="3276600"/>
            </a:xfrm>
            <a:prstGeom prst="rect">
              <a:avLst/>
            </a:prstGeom>
            <a:noFill/>
            <a:ln w="19050"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429512" y="2514600"/>
            <a:ext cx="2667000" cy="3276600"/>
            <a:chOff x="1447800" y="2697480"/>
            <a:chExt cx="2667000" cy="3276600"/>
          </a:xfrm>
        </p:grpSpPr>
        <p:sp>
          <p:nvSpPr>
            <p:cNvPr id="3" name="Rectangle 2"/>
            <p:cNvSpPr/>
            <p:nvPr/>
          </p:nvSpPr>
          <p:spPr>
            <a:xfrm>
              <a:off x="1524000" y="2783056"/>
              <a:ext cx="2512580" cy="312420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মো</a:t>
              </a:r>
              <a:r>
                <a:rPr lang="en-US" sz="2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: </a:t>
              </a:r>
              <a:r>
                <a:rPr lang="en-US" sz="20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মিজানুর</a:t>
              </a:r>
              <a:r>
                <a:rPr lang="en-US" sz="2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রহমান</a:t>
              </a:r>
              <a:r>
                <a:rPr lang="en-US" sz="2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মিজান</a:t>
              </a:r>
              <a:r>
                <a:rPr lang="bn-IN" sz="2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en-US" sz="1200" b="1" dirty="0" err="1" smtClean="0">
                  <a:solidFill>
                    <a:schemeClr val="tx1"/>
                  </a:solidFill>
                  <a:latin typeface="Arial Narrow" panose="020B0606020202030204" pitchFamily="34" charset="0"/>
                  <a:cs typeface="NikoshBAN" pitchFamily="2" charset="0"/>
                </a:rPr>
                <a:t>ICT4E</a:t>
              </a:r>
              <a:r>
                <a:rPr lang="en-US" sz="12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2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দিনাজপুর</a:t>
              </a:r>
              <a:endParaRPr lang="bn-IN" sz="1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16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সিনিয়র</a:t>
              </a:r>
              <a:r>
                <a:rPr lang="en-US" sz="16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16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sz="16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(</a:t>
              </a:r>
              <a:r>
                <a:rPr lang="en-US" sz="16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কম্পিউটার</a:t>
              </a:r>
              <a:r>
                <a:rPr lang="en-US" sz="16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)</a:t>
              </a:r>
              <a:endParaRPr lang="bn-IN" sz="1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16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মির্জাপুর</a:t>
              </a:r>
              <a:r>
                <a:rPr lang="en-US" sz="16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উচ্চ</a:t>
              </a:r>
              <a:r>
                <a:rPr lang="bn-IN" sz="16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বিদ্যালয়,</a:t>
              </a:r>
              <a:r>
                <a:rPr lang="en-US" sz="16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en-US" sz="16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বিরামপুর,দিনাজপুর</a:t>
              </a:r>
              <a:r>
                <a:rPr lang="en-US" sz="16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মোবাঃ</a:t>
              </a:r>
              <a:r>
                <a:rPr lang="en-US" sz="16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০১৭৪০৯৭৯৩৯৭ </a:t>
              </a:r>
            </a:p>
            <a:p>
              <a:pPr algn="ctr"/>
              <a:r>
                <a:rPr lang="en-US" sz="1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E-mail: </a:t>
              </a:r>
              <a:r>
                <a:rPr lang="en-US" sz="10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mizan.birampur@gmail.com</a:t>
              </a:r>
              <a:endParaRPr lang="en-US" sz="1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just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447800" y="2697480"/>
              <a:ext cx="2667000" cy="3276600"/>
            </a:xfrm>
            <a:prstGeom prst="rect">
              <a:avLst/>
            </a:prstGeom>
            <a:noFill/>
            <a:ln w="19050"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19763">
            <a:off x="-149214" y="-100483"/>
            <a:ext cx="916017" cy="79949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50966">
            <a:off x="-142768" y="6155969"/>
            <a:ext cx="916017" cy="79949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47642">
            <a:off x="8425822" y="-54549"/>
            <a:ext cx="916017" cy="79949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29130">
            <a:off x="8393238" y="6142293"/>
            <a:ext cx="916017" cy="799499"/>
          </a:xfrm>
          <a:prstGeom prst="rect">
            <a:avLst/>
          </a:prstGeom>
        </p:spPr>
      </p:pic>
      <p:pic>
        <p:nvPicPr>
          <p:cNvPr id="22" name="Picture 2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080" y="6353974"/>
            <a:ext cx="290512" cy="288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14866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970312" y="5450041"/>
            <a:ext cx="477882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4000" b="1" dirty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মেয়েরা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স্কুলে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b="1" dirty="0">
              <a:solidFill>
                <a:srgbClr val="0000FF"/>
              </a:solidFill>
              <a:latin typeface="NikoshBAN" pitchFamily="2" charset="0"/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1430383" y="1030441"/>
            <a:ext cx="6096000" cy="4419600"/>
          </a:xfrm>
          <a:prstGeom prst="rect">
            <a:avLst/>
          </a:prstGeom>
          <a:blipFill dpi="0"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Line 12"/>
          <p:cNvSpPr>
            <a:spLocks noChangeShapeType="1"/>
          </p:cNvSpPr>
          <p:nvPr/>
        </p:nvSpPr>
        <p:spPr bwMode="auto">
          <a:xfrm>
            <a:off x="4606752" y="6093661"/>
            <a:ext cx="4572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" name="Picture 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080" y="6353974"/>
            <a:ext cx="290512" cy="288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191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819400" y="215900"/>
            <a:ext cx="4038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4000" b="1" dirty="0" err="1" smtClean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মিথিলা</a:t>
            </a:r>
            <a:r>
              <a:rPr lang="en-US" sz="4000" b="1" dirty="0" smtClean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4000" b="1" dirty="0" smtClean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endParaRPr lang="en-US" sz="4000" b="1" dirty="0">
              <a:solidFill>
                <a:srgbClr val="009900"/>
              </a:solidFill>
              <a:latin typeface="NikoshBAN" pitchFamily="2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96837" y="2698351"/>
            <a:ext cx="26463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মিথিলা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latin typeface="NikoshBAN" pitchFamily="2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858000" y="2698350"/>
            <a:ext cx="17952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endParaRPr lang="en-US" sz="3600" b="1" dirty="0">
              <a:latin typeface="NikoshBAN" pitchFamily="2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46315" y="4576905"/>
            <a:ext cx="251660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solidFill>
                <a:srgbClr val="0000FF"/>
              </a:solidFill>
              <a:latin typeface="NikoshBAN" pitchFamily="2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858000" y="4700016"/>
            <a:ext cx="152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মিথিলা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itchFamily="2" charset="0"/>
            </a:endParaRPr>
          </a:p>
        </p:txBody>
      </p:sp>
      <p:pic>
        <p:nvPicPr>
          <p:cNvPr id="14338" name="Picture 2" descr="G:\New Folder (2)\12699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914400"/>
            <a:ext cx="4191000" cy="502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5" name="Oval 15"/>
          <p:cNvSpPr>
            <a:spLocks noChangeArrowheads="1"/>
          </p:cNvSpPr>
          <p:nvPr/>
        </p:nvSpPr>
        <p:spPr bwMode="auto">
          <a:xfrm>
            <a:off x="3874008" y="5884446"/>
            <a:ext cx="2234184" cy="657225"/>
          </a:xfrm>
          <a:prstGeom prst="ellipse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36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মিথিলা</a:t>
            </a:r>
            <a:r>
              <a:rPr lang="en-US" sz="36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rgbClr val="0000FF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136" name="Line 16"/>
          <p:cNvSpPr>
            <a:spLocks noChangeShapeType="1"/>
          </p:cNvSpPr>
          <p:nvPr/>
        </p:nvSpPr>
        <p:spPr bwMode="auto">
          <a:xfrm>
            <a:off x="3639312" y="762000"/>
            <a:ext cx="838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7" name="Line 17"/>
          <p:cNvSpPr>
            <a:spLocks noChangeShapeType="1"/>
          </p:cNvSpPr>
          <p:nvPr/>
        </p:nvSpPr>
        <p:spPr bwMode="auto">
          <a:xfrm>
            <a:off x="4782312" y="762000"/>
            <a:ext cx="41757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8" name="Line 18"/>
          <p:cNvSpPr>
            <a:spLocks noChangeShapeType="1"/>
          </p:cNvSpPr>
          <p:nvPr/>
        </p:nvSpPr>
        <p:spPr bwMode="auto">
          <a:xfrm>
            <a:off x="5489448" y="762000"/>
            <a:ext cx="533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" name="Picture 1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588" y="6383364"/>
            <a:ext cx="290512" cy="288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37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5135" grpId="0"/>
      <p:bldP spid="5136" grpId="0" animBg="1"/>
      <p:bldP spid="5137" grpId="0" animBg="1"/>
      <p:bldP spid="51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09587" y="3265713"/>
            <a:ext cx="4768156" cy="118654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CC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CC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CC00"/>
              </a:solidFill>
              <a:effectLst>
                <a:outerShdw blurRad="50800" algn="tl" rotWithShape="0">
                  <a:srgbClr val="000000"/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19393" y="2100943"/>
            <a:ext cx="1948543" cy="54253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400" b="1" cap="none" spc="0" dirty="0">
              <a:ln/>
              <a:solidFill>
                <a:srgbClr val="00CC00"/>
              </a:solidFill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19763">
            <a:off x="-149214" y="-100483"/>
            <a:ext cx="916017" cy="7994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50966">
            <a:off x="-142768" y="6155969"/>
            <a:ext cx="916017" cy="7994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47642">
            <a:off x="8425822" y="-54549"/>
            <a:ext cx="916017" cy="7994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29130">
            <a:off x="8393238" y="6142293"/>
            <a:ext cx="916017" cy="799499"/>
          </a:xfrm>
          <a:prstGeom prst="rect">
            <a:avLst/>
          </a:prstGeom>
        </p:spPr>
      </p:pic>
      <p:pic>
        <p:nvPicPr>
          <p:cNvPr id="10" name="Picture 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080" y="6353974"/>
            <a:ext cx="290512" cy="288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92623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914321" y="1611085"/>
            <a:ext cx="1445986" cy="45544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cap="none" spc="0" dirty="0">
              <a:ln/>
              <a:solidFill>
                <a:srgbClr val="00CC00"/>
              </a:solidFill>
              <a:effectLst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13114" y="2558143"/>
            <a:ext cx="6248400" cy="2677885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54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</a:p>
          <a:p>
            <a:pPr algn="just"/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২।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কারকের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প্রকারভেদ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বলতে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পারবে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;</a:t>
            </a:r>
          </a:p>
          <a:p>
            <a:pPr algn="just"/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৩।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কর্তৃ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কারক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কর্ম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কারক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ও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করণ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কারক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নির্ণয়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</a:p>
          <a:p>
            <a:pPr algn="just"/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করতে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পারবে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।</a:t>
            </a:r>
            <a:endParaRPr lang="en-US" sz="24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080" y="6353974"/>
            <a:ext cx="290512" cy="288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2525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533400" y="762000"/>
            <a:ext cx="3962400" cy="3200400"/>
          </a:xfrm>
          <a:prstGeom prst="rect">
            <a:avLst/>
          </a:prstGeom>
          <a:blipFill dpi="0"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4800600" y="762000"/>
            <a:ext cx="3962400" cy="3200400"/>
          </a:xfrm>
          <a:prstGeom prst="rect">
            <a:avLst/>
          </a:prstGeom>
          <a:blipFill dpi="0"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4042" name="Rectangle 10"/>
          <p:cNvSpPr>
            <a:spLocks noChangeArrowheads="1"/>
          </p:cNvSpPr>
          <p:nvPr/>
        </p:nvSpPr>
        <p:spPr bwMode="auto">
          <a:xfrm>
            <a:off x="813671" y="4019179"/>
            <a:ext cx="3113314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ছেলেরা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খেলে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rgbClr val="0000FF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4043" name="Rectangle 11"/>
          <p:cNvSpPr>
            <a:spLocks noChangeArrowheads="1"/>
          </p:cNvSpPr>
          <p:nvPr/>
        </p:nvSpPr>
        <p:spPr bwMode="auto">
          <a:xfrm>
            <a:off x="5119941" y="4066854"/>
            <a:ext cx="3222117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বাগানে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ফুটেছে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rgbClr val="0000FF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4044" name="Line 12"/>
          <p:cNvSpPr>
            <a:spLocks noChangeShapeType="1"/>
          </p:cNvSpPr>
          <p:nvPr/>
        </p:nvSpPr>
        <p:spPr bwMode="auto">
          <a:xfrm>
            <a:off x="2370328" y="4419600"/>
            <a:ext cx="4572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5" name="Line 13"/>
          <p:cNvSpPr>
            <a:spLocks noChangeShapeType="1"/>
          </p:cNvSpPr>
          <p:nvPr/>
        </p:nvSpPr>
        <p:spPr bwMode="auto">
          <a:xfrm>
            <a:off x="6464300" y="4512626"/>
            <a:ext cx="533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7" name="AutoShape 15"/>
          <p:cNvSpPr>
            <a:spLocks noChangeArrowheads="1"/>
          </p:cNvSpPr>
          <p:nvPr/>
        </p:nvSpPr>
        <p:spPr bwMode="auto">
          <a:xfrm>
            <a:off x="229443" y="4561865"/>
            <a:ext cx="8914557" cy="1345696"/>
          </a:xfrm>
          <a:prstGeom prst="horizontalScroll">
            <a:avLst>
              <a:gd name="adj" fmla="val 12500"/>
            </a:avLst>
          </a:prstGeom>
          <a:noFill/>
          <a:ln w="2857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just"/>
            <a:r>
              <a:rPr lang="en-US" sz="3200" b="1" dirty="0" err="1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কারকঃ</a:t>
            </a:r>
            <a:endParaRPr lang="en-US" sz="3200" b="1" dirty="0" smtClean="0">
              <a:solidFill>
                <a:srgbClr val="00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সম্পাদন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ড.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শহীদুল্লাহর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ক্রিয়ার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নাম্পদের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9" name="Picture 8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080" y="6353974"/>
            <a:ext cx="290512" cy="288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326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2000"/>
                                        <p:tgtEl>
                                          <p:spTgt spid="44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2" grpId="0"/>
      <p:bldP spid="44043" grpId="0"/>
      <p:bldP spid="44044" grpId="0" animBg="1"/>
      <p:bldP spid="44045" grpId="0" animBg="1"/>
      <p:bldP spid="440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2024744" y="782197"/>
            <a:ext cx="4441370" cy="36203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প্রধানত</a:t>
            </a:r>
            <a:r>
              <a:rPr lang="en-US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ছয়</a:t>
            </a:r>
            <a:r>
              <a:rPr lang="en-US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যথাঃ</a:t>
            </a:r>
            <a:r>
              <a:rPr lang="en-US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656113937"/>
              </p:ext>
            </p:extLst>
          </p:nvPr>
        </p:nvGraphicFramePr>
        <p:xfrm>
          <a:off x="-185058" y="1197429"/>
          <a:ext cx="8708572" cy="5134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080" y="6353974"/>
            <a:ext cx="290512" cy="288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165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D775DB5-FE1A-413A-B496-158336BF7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CD775DB5-FE1A-413A-B496-158336BF7C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20FC3B7-1770-46D2-AC08-5548E0CD1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1" dur="2000"/>
                                        <p:tgtEl>
                                          <p:spTgt spid="5">
                                            <p:graphicEl>
                                              <a:dgm id="{720FC3B7-1770-46D2-AC08-5548E0CD17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D0F5315-4C47-4B58-9406-173FEC986A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5" dur="2000"/>
                                        <p:tgtEl>
                                          <p:spTgt spid="5">
                                            <p:graphicEl>
                                              <a:dgm id="{DD0F5315-4C47-4B58-9406-173FEC986A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B645C69-C33E-4F10-8B1B-7489C14A5D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9" dur="2000"/>
                                        <p:tgtEl>
                                          <p:spTgt spid="5">
                                            <p:graphicEl>
                                              <a:dgm id="{7B645C69-C33E-4F10-8B1B-7489C14A5D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6340ED3-7E96-407C-A495-EBF327189E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3" dur="2000"/>
                                        <p:tgtEl>
                                          <p:spTgt spid="5">
                                            <p:graphicEl>
                                              <a:dgm id="{E6340ED3-7E96-407C-A495-EBF327189E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BE50BA0-8C1A-4F8B-BF50-348A608D45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7" dur="2000"/>
                                        <p:tgtEl>
                                          <p:spTgt spid="5">
                                            <p:graphicEl>
                                              <a:dgm id="{8BE50BA0-8C1A-4F8B-BF50-348A608D45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50D0C2F-A9AF-4DC3-A587-687902CC17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1" dur="2000"/>
                                        <p:tgtEl>
                                          <p:spTgt spid="5">
                                            <p:graphicEl>
                                              <a:dgm id="{D50D0C2F-A9AF-4DC3-A587-687902CC17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979CB3D-B94B-441A-AFAE-4972D766E5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5" dur="2000"/>
                                        <p:tgtEl>
                                          <p:spTgt spid="5">
                                            <p:graphicEl>
                                              <a:dgm id="{F979CB3D-B94B-441A-AFAE-4972D766E5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2A696B2-4956-4448-BC80-57A12BFD66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9" dur="2000"/>
                                        <p:tgtEl>
                                          <p:spTgt spid="5">
                                            <p:graphicEl>
                                              <a:dgm id="{82A696B2-4956-4448-BC80-57A12BFD66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6D76AB9-4C25-42D9-A72D-7531B26AB3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3" dur="2000"/>
                                        <p:tgtEl>
                                          <p:spTgt spid="5">
                                            <p:graphicEl>
                                              <a:dgm id="{F6D76AB9-4C25-42D9-A72D-7531B26AB3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E08C248-6333-440E-B88D-10BB2F71D6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7" dur="2000"/>
                                        <p:tgtEl>
                                          <p:spTgt spid="5">
                                            <p:graphicEl>
                                              <a:dgm id="{9E08C248-6333-440E-B88D-10BB2F71D6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35B9F8D-EF03-4AFB-9BC5-E03DD5FB96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51" dur="2000"/>
                                        <p:tgtEl>
                                          <p:spTgt spid="5">
                                            <p:graphicEl>
                                              <a:dgm id="{735B9F8D-EF03-4AFB-9BC5-E03DD5FB96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DA5CB18-5C26-47F1-A952-D5991591EE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55" dur="2000"/>
                                        <p:tgtEl>
                                          <p:spTgt spid="5">
                                            <p:graphicEl>
                                              <a:dgm id="{6DA5CB18-5C26-47F1-A952-D5991591EE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273</TotalTime>
  <Words>647</Words>
  <Application>Microsoft Office PowerPoint</Application>
  <PresentationFormat>On-screen Show (4:3)</PresentationFormat>
  <Paragraphs>148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Arial Narrow</vt:lpstr>
      <vt:lpstr>Calibri</vt:lpstr>
      <vt:lpstr>Calibri Light</vt:lpstr>
      <vt:lpstr>Nikosh</vt:lpstr>
      <vt:lpstr>NikoshBAN</vt:lpstr>
      <vt:lpstr>SutonnyMJ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Hamim Kaif</dc:creator>
  <cp:lastModifiedBy>Hamim Kaif</cp:lastModifiedBy>
  <cp:revision>55</cp:revision>
  <dcterms:created xsi:type="dcterms:W3CDTF">2020-03-08T19:33:04Z</dcterms:created>
  <dcterms:modified xsi:type="dcterms:W3CDTF">2020-03-09T17:59:18Z</dcterms:modified>
</cp:coreProperties>
</file>