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5" r:id="rId6"/>
    <p:sldId id="271" r:id="rId7"/>
    <p:sldId id="272" r:id="rId8"/>
    <p:sldId id="261" r:id="rId9"/>
    <p:sldId id="262" r:id="rId10"/>
    <p:sldId id="264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4656"/>
    <a:srgbClr val="D1E3F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1605-6918-447F-B5AA-38B1F72B341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EC0A-8E76-4B3D-ADCF-ECB3ED9F4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54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1605-6918-447F-B5AA-38B1F72B341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EC0A-8E76-4B3D-ADCF-ECB3ED9F4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57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1605-6918-447F-B5AA-38B1F72B341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EC0A-8E76-4B3D-ADCF-ECB3ED9F4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1605-6918-447F-B5AA-38B1F72B341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EC0A-8E76-4B3D-ADCF-ECB3ED9F4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61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1605-6918-447F-B5AA-38B1F72B341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EC0A-8E76-4B3D-ADCF-ECB3ED9F4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7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1605-6918-447F-B5AA-38B1F72B341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EC0A-8E76-4B3D-ADCF-ECB3ED9F4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76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1605-6918-447F-B5AA-38B1F72B341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EC0A-8E76-4B3D-ADCF-ECB3ED9F4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76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1605-6918-447F-B5AA-38B1F72B341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EC0A-8E76-4B3D-ADCF-ECB3ED9F4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0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1605-6918-447F-B5AA-38B1F72B341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EC0A-8E76-4B3D-ADCF-ECB3ED9F4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1605-6918-447F-B5AA-38B1F72B341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EC0A-8E76-4B3D-ADCF-ECB3ED9F4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4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1605-6918-447F-B5AA-38B1F72B341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EC0A-8E76-4B3D-ADCF-ECB3ED9F4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3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01605-6918-447F-B5AA-38B1F72B341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BEC0A-8E76-4B3D-ADCF-ECB3ED9F4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6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75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1" y="2014071"/>
            <a:ext cx="62732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0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01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3" b="5307"/>
          <a:stretch/>
        </p:blipFill>
        <p:spPr>
          <a:xfrm>
            <a:off x="0" y="0"/>
            <a:ext cx="12433110" cy="68537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11439" y="1323832"/>
            <a:ext cx="75062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৫৮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৫মিনিট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নীরবে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7175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5660" y="245660"/>
            <a:ext cx="11791665" cy="64045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5660" y="245660"/>
            <a:ext cx="1179166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6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(১)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দলঃসৌরজগতের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উঃগ্রহ,উপগ্রহ,গ্রহানু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ধুমকেতু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ধূলিকণা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(২)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দলঃগ্রহের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গ্রহগুলো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সূর্যকে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ঘোরে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*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(৩)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সৌরজগতের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আটটি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উঃবুধ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শুক্র,পৃথিবী,মঙ্গল,বৃহস্পতি,শনি,ইউরেনাস,নেপচুন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65234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385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34" y="0"/>
            <a:ext cx="108730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9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arenBoth"/>
            </a:pP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সৌরজগতের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66" y="3046988"/>
            <a:ext cx="6980994" cy="35622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8270" y="3046988"/>
            <a:ext cx="128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68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15884" y="299258"/>
            <a:ext cx="11554691" cy="6334298"/>
          </a:xfrm>
          <a:prstGeom prst="roundRect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8269" y="548640"/>
            <a:ext cx="108231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(২)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সৌরজগতের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জ্যোতিষ্কের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উঃধূমকেতু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গ্রহানু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(৩)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নিকটতম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উঃশুক্র,মঙ্গল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79452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9258" y="249383"/>
            <a:ext cx="11587942" cy="64008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14154" y="515389"/>
            <a:ext cx="96926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8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রাতের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24488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46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327313"/>
            <a:ext cx="11028218" cy="62033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7898" y="327313"/>
            <a:ext cx="40233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36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65" y="-47172"/>
            <a:ext cx="6379535" cy="664797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উপস্থাপনায়ঃ</a:t>
            </a:r>
            <a:endParaRPr lang="en-US" sz="9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মোসা;সাহিদা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বানু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হোজা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দূর্গাপুর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" r="13281"/>
          <a:stretch/>
        </p:blipFill>
        <p:spPr>
          <a:xfrm>
            <a:off x="6517178" y="0"/>
            <a:ext cx="5674822" cy="660080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8511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676" y="900549"/>
            <a:ext cx="7286779" cy="513986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8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৪র্থ</a:t>
            </a:r>
          </a:p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সৌরজগ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</a:p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সময়ঃ৩৫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 তাং-০৫/০৩/২০২০খ্রি।</a:t>
            </a:r>
          </a:p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455" y="679268"/>
            <a:ext cx="4344006" cy="55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8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lowchart: Preparation 4"/>
          <p:cNvSpPr/>
          <p:nvPr/>
        </p:nvSpPr>
        <p:spPr>
          <a:xfrm>
            <a:off x="0" y="448888"/>
            <a:ext cx="12192000" cy="6163886"/>
          </a:xfrm>
          <a:prstGeom prst="flowChartPreparati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45180" y="1349795"/>
            <a:ext cx="84956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ফলঃ</a:t>
            </a:r>
            <a:endParaRPr lang="en-US" sz="9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12.1.1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সৌরজগতের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চিত্রসহ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১২.১.২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সৌরজগতে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জোতিষ্ক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9238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2012" y="136478"/>
            <a:ext cx="11682484" cy="65372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র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84997" y="-118926"/>
            <a:ext cx="9976513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পাঠ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ঘোষনাঃ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(১)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মহাকাশে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চারিদিকে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উঃচাঁদ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(২)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উঃ৮টি।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(৩)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চারিদিকের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57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>
            <a:off x="206197" y="0"/>
            <a:ext cx="11398370" cy="682935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5513" y="731520"/>
            <a:ext cx="1113905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সৌরজগ</a:t>
            </a:r>
            <a:r>
              <a:rPr lang="en-US" sz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</a:p>
        </p:txBody>
      </p:sp>
    </p:spTree>
    <p:extLst>
      <p:ext uri="{BB962C8B-B14F-4D97-AF65-F5344CB8AC3E}">
        <p14:creationId xmlns:p14="http://schemas.microsoft.com/office/powerpoint/2010/main" val="79531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5792" y="1727278"/>
            <a:ext cx="6120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4096" y="280728"/>
            <a:ext cx="40355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উপস্থাপনঃ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Isosceles Triangle 4"/>
          <p:cNvSpPr/>
          <p:nvPr/>
        </p:nvSpPr>
        <p:spPr>
          <a:xfrm rot="5400000">
            <a:off x="3621024" y="3621024"/>
            <a:ext cx="2292096" cy="1328928"/>
          </a:xfrm>
          <a:prstGeom prst="triangl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6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" y="109729"/>
            <a:ext cx="11951545" cy="6595872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</p:pic>
    </p:spTree>
    <p:extLst>
      <p:ext uri="{BB962C8B-B14F-4D97-AF65-F5344CB8AC3E}">
        <p14:creationId xmlns:p14="http://schemas.microsoft.com/office/powerpoint/2010/main" val="137883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478" y="-170120"/>
            <a:ext cx="13439552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" name="Down Arrow 2"/>
          <p:cNvSpPr/>
          <p:nvPr/>
        </p:nvSpPr>
        <p:spPr>
          <a:xfrm>
            <a:off x="1317841" y="4827182"/>
            <a:ext cx="510361" cy="72301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2488020" y="4062489"/>
            <a:ext cx="723012" cy="95693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381153" y="3929581"/>
            <a:ext cx="659219" cy="69824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423147" y="3427672"/>
            <a:ext cx="510360" cy="723014"/>
          </a:xfrm>
          <a:prstGeom prst="downArrow">
            <a:avLst>
              <a:gd name="adj1" fmla="val 50000"/>
              <a:gd name="adj2" fmla="val 52941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8908987">
            <a:off x="4480969" y="2182974"/>
            <a:ext cx="575881" cy="93136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7281829">
            <a:off x="4592047" y="1499483"/>
            <a:ext cx="751305" cy="90079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787153" y="890479"/>
            <a:ext cx="911898" cy="56278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423146" y="0"/>
            <a:ext cx="964003" cy="51398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5400000">
            <a:off x="407583" y="3717769"/>
            <a:ext cx="510361" cy="72301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6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4" grpId="0" animBg="1"/>
      <p:bldP spid="15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219</Words>
  <Application>Microsoft Office PowerPoint</Application>
  <PresentationFormat>Widescreen</PresentationFormat>
  <Paragraphs>45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55</cp:revision>
  <dcterms:created xsi:type="dcterms:W3CDTF">2020-03-04T17:50:22Z</dcterms:created>
  <dcterms:modified xsi:type="dcterms:W3CDTF">2020-03-09T19:28:37Z</dcterms:modified>
</cp:coreProperties>
</file>