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C52AB-EA58-46FE-ACD3-8BC059E80B2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92AB0-1DEB-484E-9F5D-42E9686BC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0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5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6C68-CA08-4A86-B5FD-86B78D07CF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6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54AF-3836-4C6F-90D4-CC26B0B6377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754-1452-44A6-AFC4-D2CCDF17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3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54AF-3836-4C6F-90D4-CC26B0B6377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754-1452-44A6-AFC4-D2CCDF17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54AF-3836-4C6F-90D4-CC26B0B6377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754-1452-44A6-AFC4-D2CCDF17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54AF-3836-4C6F-90D4-CC26B0B6377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754-1452-44A6-AFC4-D2CCDF17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0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54AF-3836-4C6F-90D4-CC26B0B6377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754-1452-44A6-AFC4-D2CCDF17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4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54AF-3836-4C6F-90D4-CC26B0B6377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754-1452-44A6-AFC4-D2CCDF17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4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54AF-3836-4C6F-90D4-CC26B0B6377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754-1452-44A6-AFC4-D2CCDF17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0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54AF-3836-4C6F-90D4-CC26B0B6377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754-1452-44A6-AFC4-D2CCDF17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3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54AF-3836-4C6F-90D4-CC26B0B6377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754-1452-44A6-AFC4-D2CCDF17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54AF-3836-4C6F-90D4-CC26B0B6377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754-1452-44A6-AFC4-D2CCDF17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54AF-3836-4C6F-90D4-CC26B0B6377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754-1452-44A6-AFC4-D2CCDF17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9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54AF-3836-4C6F-90D4-CC26B0B6377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C754-1452-44A6-AFC4-D2CCDF17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2.jp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14.gif"/><Relationship Id="rId4" Type="http://schemas.openxmlformats.org/officeDocument/2006/relationships/image" Target="../media/image15.jpg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18838" y="918800"/>
            <a:ext cx="1096356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839" y="2772354"/>
            <a:ext cx="10963561" cy="34778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0" y="1458294"/>
            <a:ext cx="5638800" cy="3297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21913" y="4819484"/>
            <a:ext cx="3678691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ওজু পরিচয় লিখ ।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9832" y="2962491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6640" y="2619249"/>
            <a:ext cx="5575774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4" y="5527370"/>
            <a:ext cx="10607883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90072" y="-327814"/>
            <a:ext cx="12002038" cy="1419008"/>
          </a:xfrm>
          <a:prstGeom prst="rect">
            <a:avLst/>
          </a:prstGeom>
        </p:spPr>
      </p:pic>
      <p:sp>
        <p:nvSpPr>
          <p:cNvPr id="9" name="24-Point Star 8"/>
          <p:cNvSpPr/>
          <p:nvPr/>
        </p:nvSpPr>
        <p:spPr>
          <a:xfrm>
            <a:off x="8530347" y="2817630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556989" y="1117980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89514" y="595743"/>
            <a:ext cx="3913909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1184" y="123944"/>
            <a:ext cx="7032694" cy="11983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prstTxWarp prst="textCanUp">
              <a:avLst/>
            </a:prstTxWarp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সব কারণে ওজু করতে হয়ঃ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6" y="1649444"/>
            <a:ext cx="2988905" cy="38231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Left-Right Arrow 8"/>
          <p:cNvSpPr/>
          <p:nvPr/>
        </p:nvSpPr>
        <p:spPr>
          <a:xfrm>
            <a:off x="3387777" y="2963877"/>
            <a:ext cx="5497134" cy="10452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আগে</a:t>
            </a:r>
            <a:endParaRPr lang="en-US" sz="6000" dirty="0">
              <a:solidFill>
                <a:schemeClr val="accent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26" y="1500393"/>
            <a:ext cx="3304926" cy="3972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7" name="Rounded Rectangle 16"/>
          <p:cNvSpPr/>
          <p:nvPr/>
        </p:nvSpPr>
        <p:spPr>
          <a:xfrm>
            <a:off x="3010403" y="1755181"/>
            <a:ext cx="5992690" cy="34626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isometricOffAxis1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48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4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অযু</a:t>
            </a:r>
            <a:r>
              <a:rPr lang="bn-IN" sz="4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algn="r"/>
            <a:r>
              <a:rPr lang="en-US" sz="48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57" y="5735952"/>
            <a:ext cx="8835583" cy="12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57" y="5680852"/>
            <a:ext cx="8835583" cy="13503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041"/>
            <a:ext cx="3646769" cy="40759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52" y="1380587"/>
            <a:ext cx="4233675" cy="4109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5" name="Left-Right Arrow 14"/>
          <p:cNvSpPr/>
          <p:nvPr/>
        </p:nvSpPr>
        <p:spPr>
          <a:xfrm>
            <a:off x="3387777" y="2963877"/>
            <a:ext cx="5221083" cy="10452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আগে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87777" y="1298725"/>
            <a:ext cx="5221083" cy="39813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5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মজিদ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তেলাওয়াত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অযু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।</a:t>
            </a:r>
            <a:endParaRPr lang="en-US" sz="5400" b="1" dirty="0">
              <a:ln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3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05" y="1421099"/>
            <a:ext cx="3453824" cy="4566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eft-Right Arrow 8"/>
          <p:cNvSpPr/>
          <p:nvPr/>
        </p:nvSpPr>
        <p:spPr>
          <a:xfrm>
            <a:off x="3693011" y="2653259"/>
            <a:ext cx="4766255" cy="13696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34185" y="1656253"/>
            <a:ext cx="5145747" cy="36808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48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কাবা</a:t>
            </a:r>
            <a:r>
              <a:rPr lang="en-US" sz="4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তাওয়াফ</a:t>
            </a:r>
            <a:r>
              <a:rPr lang="en-US" sz="4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অযু</a:t>
            </a:r>
            <a:r>
              <a:rPr lang="en-US" sz="4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b="1" dirty="0">
              <a:ln/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57" y="5572229"/>
            <a:ext cx="8835583" cy="14589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3" y="933818"/>
            <a:ext cx="3552741" cy="5053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5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43" y="5292114"/>
            <a:ext cx="8835583" cy="1700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65" y="1370258"/>
            <a:ext cx="3740285" cy="4289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Left-Right Arrow 21"/>
          <p:cNvSpPr/>
          <p:nvPr/>
        </p:nvSpPr>
        <p:spPr>
          <a:xfrm>
            <a:off x="3921421" y="2089597"/>
            <a:ext cx="4397439" cy="14611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অযু করলে</a:t>
            </a:r>
            <a:endParaRPr lang="en-US" sz="4400" dirty="0"/>
          </a:p>
        </p:txBody>
      </p:sp>
      <p:sp>
        <p:nvSpPr>
          <p:cNvPr id="23" name="Rounded Rectangle 22"/>
          <p:cNvSpPr/>
          <p:nvPr/>
        </p:nvSpPr>
        <p:spPr>
          <a:xfrm>
            <a:off x="3748633" y="1462449"/>
            <a:ext cx="4743013" cy="3511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bn-IN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অযু করলে শরীরের নিদিষ্ট অঙ্গ-প্রত্যঙ্গের ময়লা দূর হয় এবং মনও প্রফুল্ল</a:t>
            </a:r>
            <a:r>
              <a:rPr lang="en-US" sz="48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18" y="1698821"/>
            <a:ext cx="3163790" cy="396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496" y="1462449"/>
            <a:ext cx="3781136" cy="458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/>
          <p:cNvSpPr/>
          <p:nvPr/>
        </p:nvSpPr>
        <p:spPr>
          <a:xfrm rot="19770842">
            <a:off x="9346138" y="3665284"/>
            <a:ext cx="2491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মন </a:t>
            </a:r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প্রফুল্ল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92" y="2138121"/>
            <a:ext cx="4780687" cy="27293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5680" y="4996194"/>
            <a:ext cx="802131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 সব কারণে ওজু করতে </a:t>
            </a:r>
            <a:r>
              <a:rPr lang="bn-IN" sz="5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 লিখ </a:t>
            </a:r>
            <a:r>
              <a:rPr lang="en-US" sz="40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9832" y="2962491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6640" y="2619249"/>
            <a:ext cx="5575774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89" y="5711749"/>
            <a:ext cx="10012138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126" y="-190586"/>
            <a:ext cx="11014365" cy="1419008"/>
          </a:xfrm>
          <a:prstGeom prst="rect">
            <a:avLst/>
          </a:prstGeom>
        </p:spPr>
      </p:pic>
      <p:sp>
        <p:nvSpPr>
          <p:cNvPr id="9" name="24-Point Star 8"/>
          <p:cNvSpPr/>
          <p:nvPr/>
        </p:nvSpPr>
        <p:spPr>
          <a:xfrm>
            <a:off x="8530347" y="2817630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556989" y="1117980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15535" y="989458"/>
            <a:ext cx="3913909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জুড়ায়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719" y="2426178"/>
            <a:ext cx="996315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bn-IN" sz="4000" b="1" dirty="0">
                <a:ln/>
                <a:solidFill>
                  <a:srgbClr val="0070C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পবিত্রতার প্রথম সোপান </a:t>
            </a:r>
            <a:r>
              <a:rPr lang="bn-BD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bn-IN" sz="4000" b="1" dirty="0" smtClean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 কর</a:t>
            </a:r>
            <a:r>
              <a:rPr lang="en-US" sz="4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40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রআন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মজিদ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তেলাওয়াত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bn-IN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অযু </a:t>
            </a:r>
            <a:r>
              <a:rPr lang="bn-IN" sz="4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করলে </a:t>
            </a:r>
            <a:r>
              <a:rPr lang="bn-IN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 প্রফুল্ল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9865" y="1289154"/>
            <a:ext cx="2070896" cy="83186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b="1" dirty="0">
              <a:ln/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2663">
            <a:off x="9453326" y="-495536"/>
            <a:ext cx="2576482" cy="3334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0424" flipH="1">
            <a:off x="245231" y="-244833"/>
            <a:ext cx="2541981" cy="3334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3793" flipH="1">
            <a:off x="74746" y="4098879"/>
            <a:ext cx="2541981" cy="333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83">
            <a:off x="9453326" y="4025417"/>
            <a:ext cx="2576482" cy="3334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23" y="5265784"/>
            <a:ext cx="8706577" cy="145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4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53344" y="0"/>
            <a:ext cx="3381055" cy="148886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334" y="4858129"/>
            <a:ext cx="7835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 সব কারণে ওজু করতে </a:t>
            </a:r>
            <a:r>
              <a:rPr lang="bn-IN" sz="54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 লিখ ।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:\nice-picture\european-house-designs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39" y="1488869"/>
            <a:ext cx="5896367" cy="32160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6086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84" y="-110836"/>
            <a:ext cx="12415838" cy="696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5532" y="-110837"/>
            <a:ext cx="5136006" cy="2779085"/>
          </a:xfrm>
          <a:prstGeom prst="downArrowCallout">
            <a:avLst>
              <a:gd name="adj1" fmla="val 16250"/>
              <a:gd name="adj2" fmla="val 20205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  <a:scene3d>
              <a:camera prst="isometricOffAxis2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7200" b="1" dirty="0" smtClean="0">
                <a:ln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কবির ভাষায় বলি </a:t>
            </a:r>
            <a:endParaRPr lang="en-US" sz="7200" b="1" dirty="0">
              <a:ln/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4384" y="3116590"/>
            <a:ext cx="12413240" cy="2066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anUp">
              <a:avLst>
                <a:gd name="adj" fmla="val 88678"/>
              </a:avLst>
            </a:prstTxWarp>
            <a:spAutoFit/>
          </a:bodyPr>
          <a:lstStyle/>
          <a:p>
            <a:pPr algn="ctr"/>
            <a:r>
              <a:rPr lang="bn-IN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নিয়ত মত ওযু করি</a:t>
            </a:r>
          </a:p>
          <a:p>
            <a:pPr algn="ctr"/>
            <a:r>
              <a:rPr lang="bn-IN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ওযু করে নামায পড়ি।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31acc1d-0820-4a14-b693-cbc7528295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872" y="0"/>
            <a:ext cx="12386872" cy="693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81400" y="3048000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3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31" y="-29979"/>
            <a:ext cx="12296931" cy="65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338"/>
            <a:ext cx="12192000" cy="7105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9045" y="503242"/>
            <a:ext cx="7166265" cy="20515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60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WordArt 209"/>
          <p:cNvSpPr>
            <a:spLocks noChangeArrowheads="1" noChangeShapeType="1" noTextEdit="1"/>
          </p:cNvSpPr>
          <p:nvPr/>
        </p:nvSpPr>
        <p:spPr bwMode="auto">
          <a:xfrm rot="404951">
            <a:off x="3744785" y="3315196"/>
            <a:ext cx="5162006" cy="24965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bn-BD" sz="2025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25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4343400" y="203427"/>
            <a:ext cx="4267200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6317" y="1677778"/>
            <a:ext cx="70423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 নাম্বারঃ ০১৮১৬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৮৩০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২৪৯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mdshahjahankutuby@gmail.com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5135" y="5199044"/>
            <a:ext cx="7206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>
              <a:ln/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900"/>
            <a:ext cx="3164298" cy="3834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5366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79729" y="1829701"/>
            <a:ext cx="2075313" cy="378565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 smtClean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000" b="1" dirty="0">
              <a:ln/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70" y="3722527"/>
            <a:ext cx="4588908" cy="3259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32" y="263031"/>
            <a:ext cx="4686984" cy="3459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2" y="3722527"/>
            <a:ext cx="4654984" cy="3123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2" y="-110352"/>
            <a:ext cx="4654984" cy="340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181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11112" y="1663073"/>
            <a:ext cx="2326510" cy="115091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8227" y="1490220"/>
            <a:ext cx="6019800" cy="64556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ওয়াল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2য় </a:t>
            </a:r>
            <a:r>
              <a:rPr lang="bn-IN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7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ঃ১ম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95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6951" y="4363598"/>
            <a:ext cx="6479680" cy="20849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920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ওযু</a:t>
            </a:r>
            <a:r>
              <a:rPr lang="bn-IN" sz="1920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পরিচয় </a:t>
            </a:r>
            <a:r>
              <a:rPr lang="en-US" sz="1920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13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2132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 কারণে ওজু করতে </a:t>
            </a:r>
            <a:r>
              <a:rPr lang="bn-IN" sz="213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 </a:t>
            </a:r>
            <a:r>
              <a:rPr lang="en-US" sz="213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138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endParaRPr lang="en-US" sz="111075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endParaRPr lang="en-US" sz="111075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endParaRPr lang="en-US" sz="72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4908" y="0"/>
            <a:ext cx="10641723" cy="121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4908" y="5569524"/>
            <a:ext cx="10889673" cy="1406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16780" y="2811058"/>
            <a:ext cx="5789699" cy="1460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323479" y="2795515"/>
            <a:ext cx="6386941" cy="1350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96" y="3049516"/>
            <a:ext cx="2929825" cy="2520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79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741"/>
            <a:ext cx="6172200" cy="4559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6172200" cy="3602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0345" y="2298740"/>
            <a:ext cx="5271655" cy="4559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490855" y="0"/>
            <a:ext cx="5701145" cy="3602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3728" y="1341593"/>
            <a:ext cx="10515600" cy="3115898"/>
          </a:xfrm>
          <a:prstGeom prst="rect">
            <a:avLst/>
          </a:prstGeom>
          <a:noFill/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6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IN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ওযুর পরিচয়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হয়,তা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28" y="1232306"/>
            <a:ext cx="2854507" cy="2248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2" y="1298726"/>
            <a:ext cx="3485838" cy="224846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87754" y="1039906"/>
            <a:ext cx="3766893" cy="2421061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IN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imes New Roman" panose="02020603050405020304" pitchFamily="18" charset="0"/>
                <a:cs typeface="NikoshBAN" panose="02000000000000000000" pitchFamily="2" charset="0"/>
              </a:rPr>
              <a:t>পবিত্রতা</a:t>
            </a:r>
            <a:r>
              <a:rPr lang="bn-IN" sz="6000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imes New Roman" panose="02020603050405020304" pitchFamily="18" charset="0"/>
                <a:cs typeface="NikoshBAN" panose="02000000000000000000" pitchFamily="2" charset="0"/>
              </a:rPr>
              <a:t>র </a:t>
            </a:r>
            <a:endParaRPr lang="en-US" sz="6000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281719" y="1797926"/>
            <a:ext cx="1352360" cy="9050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989758" y="1865513"/>
            <a:ext cx="1269470" cy="9050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59371" y="4029587"/>
            <a:ext cx="9923488" cy="144311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 smtClean="0">
                <a:ln/>
                <a:solidFill>
                  <a:srgbClr val="00B0F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ওজু পবিত্রতার প্রথম সোপান ।</a:t>
            </a:r>
            <a:endParaRPr lang="en-US" sz="2800" b="1" dirty="0">
              <a:ln/>
              <a:solidFill>
                <a:srgbClr val="00B0F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15" y="5659582"/>
            <a:ext cx="824261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0715"/>
            <a:ext cx="1828800" cy="158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659582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-72874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0" y="5572229"/>
            <a:ext cx="1828800" cy="1458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2618439" y="82193"/>
            <a:ext cx="4981574" cy="1208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ওজুর পরিচয়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bn-BD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088944" y="1865513"/>
            <a:ext cx="1058990" cy="68809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9084820" y="1774859"/>
            <a:ext cx="933418" cy="69273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1441" y="3617116"/>
            <a:ext cx="6424773" cy="219753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পাক-পবিত্র হওয়ার নিয়তে শরিয়তের নিয়ম </a:t>
            </a:r>
          </a:p>
          <a:p>
            <a:r>
              <a:rPr lang="bn-IN" sz="2800" b="1" dirty="0" smtClean="0">
                <a:ln/>
                <a:solidFill>
                  <a:srgbClr val="00B05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অনুযায়ী শরীরের নির্দিষ্ট কয়েক টি অংগ ধোয়ার নাম ওজু ।</a:t>
            </a:r>
            <a:endParaRPr lang="en-US" sz="2800" b="1" dirty="0">
              <a:ln/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247" y="1179039"/>
            <a:ext cx="2123362" cy="1880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40" y="3617116"/>
            <a:ext cx="1977024" cy="2173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488" y="3811732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95" y="1356585"/>
            <a:ext cx="2191533" cy="199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" y="1293230"/>
            <a:ext cx="2043061" cy="190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14" y="1298726"/>
            <a:ext cx="2466975" cy="205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ight Arrow 20"/>
          <p:cNvSpPr/>
          <p:nvPr/>
        </p:nvSpPr>
        <p:spPr>
          <a:xfrm rot="5400000">
            <a:off x="10504297" y="3091428"/>
            <a:ext cx="967261" cy="68809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8555325" y="4175665"/>
            <a:ext cx="1027309" cy="68809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403227" y="1853376"/>
            <a:ext cx="1058990" cy="68809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94" y="5900952"/>
            <a:ext cx="8925915" cy="10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/>
      <p:bldP spid="19" grpId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288</Words>
  <Application>Microsoft Office PowerPoint</Application>
  <PresentationFormat>Widescreen</PresentationFormat>
  <Paragraphs>69</Paragraphs>
  <Slides>19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Shonar Bangla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2017-10-10T02:13:10Z</dcterms:created>
  <dcterms:modified xsi:type="dcterms:W3CDTF">2017-10-10T02:14:30Z</dcterms:modified>
</cp:coreProperties>
</file>