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77" r:id="rId10"/>
    <p:sldId id="274" r:id="rId11"/>
    <p:sldId id="276" r:id="rId12"/>
    <p:sldId id="283" r:id="rId13"/>
    <p:sldId id="280" r:id="rId14"/>
    <p:sldId id="281" r:id="rId15"/>
    <p:sldId id="268" r:id="rId16"/>
    <p:sldId id="271" r:id="rId17"/>
    <p:sldId id="267" r:id="rId18"/>
    <p:sldId id="275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5" autoAdjust="0"/>
    <p:restoredTop sz="93716" autoAdjust="0"/>
  </p:normalViewPr>
  <p:slideViewPr>
    <p:cSldViewPr snapToGrid="0">
      <p:cViewPr varScale="1">
        <p:scale>
          <a:sx n="70" d="100"/>
          <a:sy n="70" d="100"/>
        </p:scale>
        <p:origin x="40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EE87B-2D6E-4DF8-B41E-89141DC67DA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067A5-2A0A-4851-A48A-D5686561C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5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67A5-2A0A-4851-A48A-D5686561CC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67A5-2A0A-4851-A48A-D5686561CC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70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67A5-2A0A-4851-A48A-D5686561CC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2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67A5-2A0A-4851-A48A-D5686561CC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67A5-2A0A-4851-A48A-D5686561CC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8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067A5-2A0A-4851-A48A-D5686561CC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9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89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1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44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942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672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89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09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1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00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9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71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51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16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7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93D8FC-F783-4D87-8098-E3E8067D79CD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76CB4C-3AF3-46DC-98C9-08354860A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7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8" y="704388"/>
            <a:ext cx="10952803" cy="6267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2191" y="207951"/>
            <a:ext cx="3248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2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2274271" y="4322076"/>
            <a:ext cx="7478973" cy="1892987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ইপি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 এ অর্থাৎ ইস্ট পাকিস্তানি রাইফেলস এ।</a:t>
            </a:r>
          </a:p>
          <a:p>
            <a:pPr algn="ctr"/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	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6" y="528638"/>
            <a:ext cx="10929938" cy="379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5334000" y="723900"/>
            <a:ext cx="3230880" cy="1130300"/>
          </a:xfrm>
          <a:prstGeom prst="flowChartDecision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0" y="1289050"/>
            <a:ext cx="8046720" cy="5218430"/>
          </a:xfrm>
          <a:prstGeom prst="snip2SameRect">
            <a:avLst>
              <a:gd name="adj1" fmla="val 50000"/>
              <a:gd name="adj2" fmla="val 54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 এক কিশোর।নাম নূর মোহাম্মদ শেখ।বাবা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</a:t>
            </a: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সন্তান।নাটক,থিয়েটার আর গানের প্রতি তাঁর প্রবল অনুরাগ।কিশোর বয়সে হঠাৎ করে তাঁর বাবা মা মারা গেলেন।বদলে গেল তাঁর জীবন। যোগ দিলেন ইপিআর এ অর্থাৎ ইস্ট পাকিস্তানি রাইফেলস এ। সময়টা ১৯৭১ সালের ৫ই সেপ্টেম্বর। যশোরের পাকিস্তানি ছুটিপুর ক্যাপ। একটু দূরে গোয়ালহাটি গ্রামে টহল দিচ্ছিলেন পাঁচ মুক্তিযোদ্ধা।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12" y="723900"/>
            <a:ext cx="2828925" cy="551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8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3655" y="914400"/>
            <a:ext cx="4887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5283" y="2062213"/>
            <a:ext cx="6605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 এক কিশোর।নাম নূর মোহাম্মদ শেখ।বাবা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সন্তান।নাটক,থিয়েটার আর গানের প্রতি তাঁর প্রবল অনুরাগ।কিশোর বয়সে হঠাৎ করে তাঁর বাবা মা মারা গেলেন।বদলে গেল তাঁর জীবন। যোগ দিলেন ইপিআর এ অর্থাৎ ইস্ট পাকিস্তানি রাইফেলস এ। সময়টা ১৯৭১ সালের ৫ই সেপ্টেম্বর। যশোরের পাকিস্তানি ছুটিপুর ক্যাপ। একটু দূরে গোয়ালহাটি গ্রামে টহল দিচ্ছিলেন পাঁচ মুক্তিযোদ্ধা।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67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1036320" y="396240"/>
            <a:ext cx="9448800" cy="1543771"/>
          </a:xfrm>
          <a:prstGeom prst="stripedRightArrow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নতুন শব্দ তৈরি করি।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709456" y="1609080"/>
            <a:ext cx="3001826" cy="1704359"/>
          </a:xfrm>
          <a:prstGeom prst="irregularSeal2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</a:rPr>
              <a:t>সন্তান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68030" y="1730633"/>
            <a:ext cx="2251881" cy="134477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ন্ত</a:t>
            </a:r>
            <a:endParaRPr lang="en-US" sz="8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76659" y="1730633"/>
            <a:ext cx="2469338" cy="1228299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ন+ত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658076" y="1940011"/>
            <a:ext cx="2314723" cy="1135398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endParaRPr lang="en-US" sz="9600" dirty="0">
              <a:solidFill>
                <a:schemeClr val="tx2">
                  <a:lumMod val="90000"/>
                  <a:lumOff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709457" y="3258775"/>
            <a:ext cx="2716924" cy="1463495"/>
          </a:xfrm>
          <a:prstGeom prst="star7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597206" y="3293921"/>
            <a:ext cx="2422705" cy="815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6190736" y="3186992"/>
            <a:ext cx="2145544" cy="1029474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+ট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Magnetic Disk 9"/>
          <p:cNvSpPr/>
          <p:nvPr/>
        </p:nvSpPr>
        <p:spPr>
          <a:xfrm>
            <a:off x="8901037" y="3186992"/>
            <a:ext cx="2071762" cy="1150605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সস্তা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Flowchart: Stored Data 11"/>
          <p:cNvSpPr/>
          <p:nvPr/>
        </p:nvSpPr>
        <p:spPr>
          <a:xfrm>
            <a:off x="709456" y="4820878"/>
            <a:ext cx="3193576" cy="1255302"/>
          </a:xfrm>
          <a:prstGeom prst="flowChartOnlineStora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পাকিস্তান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Flowchart: Direct Access Storage 14"/>
          <p:cNvSpPr/>
          <p:nvPr/>
        </p:nvSpPr>
        <p:spPr>
          <a:xfrm>
            <a:off x="4027454" y="4400497"/>
            <a:ext cx="2320119" cy="1408831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স্ত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eparation 15"/>
          <p:cNvSpPr/>
          <p:nvPr/>
        </p:nvSpPr>
        <p:spPr>
          <a:xfrm>
            <a:off x="6567525" y="4493332"/>
            <a:ext cx="2535532" cy="1315996"/>
          </a:xfrm>
          <a:prstGeom prst="flowChartPreparation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স+ত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9227475" y="4493332"/>
            <a:ext cx="2154758" cy="131599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2">
                    <a:lumMod val="25000"/>
                  </a:schemeClr>
                </a:solidFill>
              </a:rPr>
              <a:t>সস্তা</a:t>
            </a:r>
            <a:endParaRPr lang="en-US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2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4" grpId="0" animBg="1"/>
      <p:bldP spid="4" grpId="0" animBg="1"/>
      <p:bldP spid="5" grpId="0" animBg="1"/>
      <p:bldP spid="6" grpId="0" animBg="1"/>
      <p:bldP spid="10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082040" y="750626"/>
            <a:ext cx="6995160" cy="1043883"/>
          </a:xfrm>
          <a:prstGeom prst="flowChartPunchedTape">
            <a:avLst/>
          </a:prstGeom>
          <a:solidFill>
            <a:srgbClr val="FF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বিপরীত শব্দ জেনে নেই।      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135380" y="1642735"/>
            <a:ext cx="5943600" cy="1373420"/>
          </a:xfrm>
          <a:prstGeom prst="notchedRightArrow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দুরন্ত=শান্ত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1109790" y="3220872"/>
            <a:ext cx="6078030" cy="150876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কিশোর=কিশোরী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082040" y="4831307"/>
            <a:ext cx="6050280" cy="1501255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জীবন=মরণ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6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1392072" y="696037"/>
            <a:ext cx="8720919" cy="2088108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একক কাজ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142699" y="3016156"/>
            <a:ext cx="7274256" cy="1419366"/>
          </a:xfrm>
          <a:prstGeom prst="flowChartPunchedTape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বাক্য রচনা কর।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142699" y="4544705"/>
            <a:ext cx="7547211" cy="1692322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</a:rPr>
              <a:t>মুক্তিযুদ্ধ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6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43794"/>
              </p:ext>
            </p:extLst>
          </p:nvPr>
        </p:nvGraphicFramePr>
        <p:xfrm>
          <a:off x="1433014" y="2292825"/>
          <a:ext cx="9444252" cy="378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941"/>
                <a:gridCol w="8134311"/>
              </a:tblGrid>
              <a:tr h="1240831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r>
                        <a:rPr lang="bn-IN" sz="3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নং </a:t>
                      </a:r>
                      <a:endParaRPr lang="en-US" sz="3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7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40024">
                <a:tc>
                  <a:txBody>
                    <a:bodyPr/>
                    <a:lstStyle/>
                    <a:p>
                      <a:r>
                        <a:rPr lang="en-US" sz="4400" dirty="0" err="1" smtClean="0">
                          <a:solidFill>
                            <a:srgbClr val="FF0000"/>
                          </a:solidFill>
                        </a:rPr>
                        <a:t>লাল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</a:t>
                      </a:r>
                      <a:r>
                        <a:rPr lang="en-US" sz="6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লেখ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441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92D050"/>
                          </a:solidFill>
                        </a:rPr>
                        <a:t>সবুজ</a:t>
                      </a:r>
                      <a:endParaRPr lang="en-US" sz="36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92D050"/>
                          </a:solidFill>
                        </a:rPr>
                        <a:t>যুক্তবর্ণ</a:t>
                      </a:r>
                      <a:r>
                        <a:rPr lang="en-US" sz="40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92D050"/>
                          </a:solidFill>
                        </a:rPr>
                        <a:t>ভেঙে</a:t>
                      </a:r>
                      <a:r>
                        <a:rPr lang="en-US" sz="4000" baseline="0" dirty="0" smtClean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bn-IN" sz="4000" baseline="0" dirty="0" smtClean="0">
                          <a:solidFill>
                            <a:srgbClr val="92D050"/>
                          </a:solidFill>
                        </a:rPr>
                        <a:t>দেখা</a:t>
                      </a:r>
                      <a:endParaRPr lang="en-US" sz="2400" dirty="0">
                        <a:solidFill>
                          <a:srgbClr val="92D05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8962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FF00"/>
                          </a:solidFill>
                        </a:rPr>
                        <a:t>হলুদ</a:t>
                      </a:r>
                      <a:endParaRPr lang="en-US" sz="36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নূর</a:t>
                      </a:r>
                      <a:r>
                        <a:rPr lang="en-US" sz="4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মোহাম্মদ</a:t>
                      </a:r>
                      <a:r>
                        <a:rPr lang="en-US" sz="4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শেখ</a:t>
                      </a:r>
                      <a:r>
                        <a:rPr lang="en-US" sz="4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</a:t>
                      </a:r>
                      <a:r>
                        <a:rPr lang="en-US" sz="4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8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ছিলেন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8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2565779" y="791570"/>
            <a:ext cx="6905767" cy="1310185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0070C0"/>
                </a:solidFill>
              </a:rPr>
              <a:t>দলীয় কাজ</a:t>
            </a:r>
            <a:endParaRPr 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388159">
            <a:off x="855404" y="706588"/>
            <a:ext cx="5281683" cy="1555845"/>
          </a:xfrm>
          <a:prstGeom prst="irregularSeal2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89411" y="2312565"/>
            <a:ext cx="4729162" cy="1632796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</a:rPr>
              <a:t>ম</a:t>
            </a:r>
            <a:r>
              <a:rPr lang="bn-IN" sz="4000" dirty="0" smtClean="0">
                <a:solidFill>
                  <a:srgbClr val="FFFF00"/>
                </a:solidFill>
              </a:rPr>
              <a:t>ৌখিক মূল্যায়ন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744738" y="4148919"/>
            <a:ext cx="5357812" cy="1951630"/>
          </a:xfrm>
          <a:prstGeom prst="snip2Same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</a:rPr>
              <a:t>মুক্তিযুদ্ধ কখন হয়েছিল</a:t>
            </a:r>
            <a:r>
              <a:rPr lang="bn-IN" sz="3200" dirty="0" smtClean="0">
                <a:solidFill>
                  <a:srgbClr val="00B0F0"/>
                </a:solidFill>
              </a:rPr>
              <a:t>?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87152" y="598400"/>
            <a:ext cx="4918738" cy="2390460"/>
          </a:xfrm>
          <a:prstGeom prst="rightArrow">
            <a:avLst/>
          </a:prstGeom>
          <a:solidFill>
            <a:schemeClr val="tx2">
              <a:lumMod val="25000"/>
              <a:lumOff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</a:rPr>
              <a:t>লিখিত মূল্যায়ন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6307391" y="3200399"/>
            <a:ext cx="5265485" cy="290014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নূরমোহাম্মদ  শেখ কোথায়  যুদ্ধ করেছিলেন</a:t>
            </a:r>
            <a:r>
              <a:rPr lang="bn-IN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3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iped Right Arrow 1"/>
          <p:cNvSpPr/>
          <p:nvPr/>
        </p:nvSpPr>
        <p:spPr>
          <a:xfrm>
            <a:off x="2647664" y="723331"/>
            <a:ext cx="6482687" cy="2879678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and Round Single Corner Rectangle 2"/>
          <p:cNvSpPr/>
          <p:nvPr/>
        </p:nvSpPr>
        <p:spPr>
          <a:xfrm>
            <a:off x="1091821" y="3766782"/>
            <a:ext cx="9812740" cy="2265528"/>
          </a:xfrm>
          <a:prstGeom prst="snip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 মোহাম্মদ  শেখ সর্ম্পকে  ৫টি বাক্য লিখে আনবে।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477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2251881"/>
            <a:ext cx="10558880" cy="40763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442949" y="532263"/>
            <a:ext cx="6619164" cy="1296537"/>
          </a:xfrm>
          <a:prstGeom prst="cloudCallou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1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644555" y="710593"/>
            <a:ext cx="5677469" cy="2156347"/>
          </a:xfrm>
          <a:prstGeom prst="leftRightArrow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187355" y="3096678"/>
            <a:ext cx="8229600" cy="3220870"/>
          </a:xfrm>
          <a:prstGeom prst="homePlate">
            <a:avLst/>
          </a:prstGeom>
          <a:solidFill>
            <a:srgbClr val="00B0F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আমেনা বেগম</a:t>
            </a:r>
          </a:p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বধুনগর সরকারি প্রাথমিক বিদ্যালয়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ভৈরব, কিশোরগঞ্জ।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1651379" y="518614"/>
            <a:ext cx="5281683" cy="2183641"/>
          </a:xfrm>
          <a:prstGeom prst="leftArrow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</a:rPr>
              <a:t>পাঠ পরিচিতি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Snip Same Side Corner Rectangle 4"/>
          <p:cNvSpPr/>
          <p:nvPr/>
        </p:nvSpPr>
        <p:spPr>
          <a:xfrm>
            <a:off x="686011" y="2528887"/>
            <a:ext cx="6043401" cy="3614738"/>
          </a:xfrm>
          <a:prstGeom prst="snip2Same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pPr algn="ctr"/>
            <a:r>
              <a:rPr lang="bn-IN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 </a:t>
            </a:r>
          </a:p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শিরোনামঃবীরের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দুরন্ত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 মোহাম্মদ শেখ।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16" y="1857085"/>
            <a:ext cx="3172268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4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094460" y="789454"/>
            <a:ext cx="7390733" cy="2197288"/>
          </a:xfrm>
          <a:prstGeom prst="rightArrow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B0F0"/>
                </a:solidFill>
              </a:rPr>
              <a:t>শিখনফল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279241" y="2272353"/>
            <a:ext cx="9021170" cy="4299045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শোনাঃ১.2.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রিত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পঠিত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সহকারে শুনবে।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    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১.3.3প্রমিত উচ্চারনে কথা বলতে পার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1.4.1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পূস্তকের</a:t>
            </a:r>
            <a:r>
              <a:rPr lang="en-US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শ্রবণযোগ্য ও স্পষ্ট স্বরে ও প্রমিত উচ্চারণে সাবলীল ভাবে পড়তে পারবে।</a:t>
            </a:r>
          </a:p>
          <a:p>
            <a:pPr algn="ctr"/>
            <a:endParaRPr lang="bn-IN" sz="2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১.৪ যুক্তব্যঞ্জণ ভেঙে লিখতে পারবে।</a:t>
            </a:r>
            <a:endPara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4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27797" y="5500048"/>
            <a:ext cx="11163868" cy="1357952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002060"/>
                </a:solidFill>
              </a:rPr>
              <a:t>এসো আমরা দেখি। </a:t>
            </a:r>
            <a:endParaRPr lang="en-US" sz="80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0"/>
            <a:ext cx="11354937" cy="540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071347" y="844097"/>
            <a:ext cx="5104263" cy="1735329"/>
          </a:xfrm>
          <a:prstGeom prst="left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আজকে</a:t>
            </a: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র</a:t>
            </a:r>
            <a:r>
              <a:rPr lang="bn-IN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পাঠ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914401" y="2770496"/>
            <a:ext cx="5158854" cy="2606652"/>
          </a:xfrm>
          <a:prstGeom prst="flowChartPunchedTape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বীরের রক্তে স্বাধীন এ দেশ।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80" y="1280825"/>
            <a:ext cx="5308630" cy="492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5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614148" y="5672778"/>
            <a:ext cx="11577851" cy="1385247"/>
          </a:xfrm>
          <a:prstGeom prst="snip2Same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দুরন্ত এক কিশোর।</a:t>
            </a:r>
            <a:endParaRPr lang="en-US" sz="9600" dirty="0">
              <a:solidFill>
                <a:srgbClr val="FFFF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12055522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542197" y="87646"/>
            <a:ext cx="6550925" cy="1624083"/>
          </a:xfrm>
          <a:prstGeom prst="leftRight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নূর মোহাম্মদ শেখ।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1711729"/>
            <a:ext cx="8407021" cy="47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452437"/>
            <a:ext cx="5681663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87" y="604838"/>
            <a:ext cx="5843587" cy="3810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00075" y="4414838"/>
            <a:ext cx="11172825" cy="16573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নাটক,থিয়েটার,আর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 অনুরাগ।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1096</TotalTime>
  <Words>371</Words>
  <Application>Microsoft Office PowerPoint</Application>
  <PresentationFormat>Widescreen</PresentationFormat>
  <Paragraphs>75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Nirmala UI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131</cp:revision>
  <dcterms:created xsi:type="dcterms:W3CDTF">2020-03-05T06:56:11Z</dcterms:created>
  <dcterms:modified xsi:type="dcterms:W3CDTF">2020-03-10T06:02:21Z</dcterms:modified>
</cp:coreProperties>
</file>