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74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7BD74-56DF-4AFC-BA66-2A6A2B91A7E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1FF561-E99C-41D8-A71C-9660E40281F7}">
      <dgm:prSet phldrT="[Text]"/>
      <dgm:spPr/>
      <dgm:t>
        <a:bodyPr/>
        <a:lstStyle/>
        <a:p>
          <a:r>
            <a:rPr lang="en-US" dirty="0" err="1" smtClean="0"/>
            <a:t>Mymensingh</a:t>
          </a:r>
          <a:endParaRPr lang="en-US" dirty="0"/>
        </a:p>
      </dgm:t>
    </dgm:pt>
    <dgm:pt modelId="{7538C8D3-8671-4C6F-8C20-A8FCDF1DDEC8}" type="parTrans" cxnId="{AE1057D0-398D-47F1-B56C-6F2BBA62D8A9}">
      <dgm:prSet/>
      <dgm:spPr/>
      <dgm:t>
        <a:bodyPr/>
        <a:lstStyle/>
        <a:p>
          <a:endParaRPr lang="en-US"/>
        </a:p>
      </dgm:t>
    </dgm:pt>
    <dgm:pt modelId="{33A246B5-4493-45CC-B53F-1EF059F7520B}" type="sibTrans" cxnId="{AE1057D0-398D-47F1-B56C-6F2BBA62D8A9}">
      <dgm:prSet/>
      <dgm:spPr/>
      <dgm:t>
        <a:bodyPr/>
        <a:lstStyle/>
        <a:p>
          <a:endParaRPr lang="en-US"/>
        </a:p>
      </dgm:t>
    </dgm:pt>
    <dgm:pt modelId="{963B9151-B7E4-415B-8D75-C47DEF3470E7}">
      <dgm:prSet phldrT="[Text]"/>
      <dgm:spPr/>
      <dgm:t>
        <a:bodyPr/>
        <a:lstStyle/>
        <a:p>
          <a:r>
            <a:rPr lang="en-US" dirty="0" err="1" smtClean="0"/>
            <a:t>Rajshahi</a:t>
          </a:r>
          <a:endParaRPr lang="en-US" dirty="0"/>
        </a:p>
      </dgm:t>
    </dgm:pt>
    <dgm:pt modelId="{25A783A5-9480-4680-93D5-B7E1176DA808}" type="parTrans" cxnId="{E035E05A-CD37-4E00-88FC-088B89F24366}">
      <dgm:prSet/>
      <dgm:spPr/>
      <dgm:t>
        <a:bodyPr/>
        <a:lstStyle/>
        <a:p>
          <a:endParaRPr lang="en-US"/>
        </a:p>
      </dgm:t>
    </dgm:pt>
    <dgm:pt modelId="{5605D5A0-6D90-4569-88EF-E228212D300B}" type="sibTrans" cxnId="{E035E05A-CD37-4E00-88FC-088B89F24366}">
      <dgm:prSet/>
      <dgm:spPr/>
      <dgm:t>
        <a:bodyPr/>
        <a:lstStyle/>
        <a:p>
          <a:endParaRPr lang="en-US"/>
        </a:p>
      </dgm:t>
    </dgm:pt>
    <dgm:pt modelId="{46CC13D3-61D2-48A7-B5C2-012687C94712}">
      <dgm:prSet phldrT="[Text]"/>
      <dgm:spPr/>
      <dgm:t>
        <a:bodyPr/>
        <a:lstStyle/>
        <a:p>
          <a:r>
            <a:rPr lang="en-US" dirty="0" err="1" smtClean="0"/>
            <a:t>Sylhet</a:t>
          </a:r>
          <a:endParaRPr lang="en-US" dirty="0"/>
        </a:p>
      </dgm:t>
    </dgm:pt>
    <dgm:pt modelId="{18E9E643-29AB-4223-86E3-7F5B6E8EAB27}" type="parTrans" cxnId="{A9A0B56E-4415-4299-B993-51AE86F393F3}">
      <dgm:prSet/>
      <dgm:spPr/>
      <dgm:t>
        <a:bodyPr/>
        <a:lstStyle/>
        <a:p>
          <a:endParaRPr lang="en-US"/>
        </a:p>
      </dgm:t>
    </dgm:pt>
    <dgm:pt modelId="{753981D9-69A3-468D-B016-5867C9724E7D}" type="sibTrans" cxnId="{A9A0B56E-4415-4299-B993-51AE86F393F3}">
      <dgm:prSet/>
      <dgm:spPr/>
      <dgm:t>
        <a:bodyPr/>
        <a:lstStyle/>
        <a:p>
          <a:endParaRPr lang="en-US"/>
        </a:p>
      </dgm:t>
    </dgm:pt>
    <dgm:pt modelId="{38F8A489-8DD4-47D9-B752-BFDBED34E19B}" type="pres">
      <dgm:prSet presAssocID="{20D7BD74-56DF-4AFC-BA66-2A6A2B91A7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9C7075-3EF8-4D2E-BD74-AA92CB8F9A4C}" type="pres">
      <dgm:prSet presAssocID="{1F1FF561-E99C-41D8-A71C-9660E40281F7}" presName="composite" presStyleCnt="0"/>
      <dgm:spPr/>
    </dgm:pt>
    <dgm:pt modelId="{B309D5E4-2F96-4B8C-81DE-DCAE105F48F9}" type="pres">
      <dgm:prSet presAssocID="{1F1FF561-E99C-41D8-A71C-9660E40281F7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EA633-3C16-4C0B-8299-893C2B5C9875}" type="pres">
      <dgm:prSet presAssocID="{1F1FF561-E99C-41D8-A71C-9660E40281F7}" presName="rect2" presStyleLbl="fgImgPlace1" presStyleIdx="0" presStyleCnt="3"/>
      <dgm:spPr/>
    </dgm:pt>
    <dgm:pt modelId="{13B8B244-46E3-49A6-9344-4CA9EF8D2698}" type="pres">
      <dgm:prSet presAssocID="{33A246B5-4493-45CC-B53F-1EF059F7520B}" presName="sibTrans" presStyleCnt="0"/>
      <dgm:spPr/>
    </dgm:pt>
    <dgm:pt modelId="{FADF4D6F-F114-4386-894A-577113AC1687}" type="pres">
      <dgm:prSet presAssocID="{963B9151-B7E4-415B-8D75-C47DEF3470E7}" presName="composite" presStyleCnt="0"/>
      <dgm:spPr/>
    </dgm:pt>
    <dgm:pt modelId="{BF4F5E21-1050-4CAD-9139-D71A3205B3EC}" type="pres">
      <dgm:prSet presAssocID="{963B9151-B7E4-415B-8D75-C47DEF3470E7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8644D-5CCB-4FBF-9EEB-D452CD95A54E}" type="pres">
      <dgm:prSet presAssocID="{963B9151-B7E4-415B-8D75-C47DEF3470E7}" presName="rect2" presStyleLbl="fgImgPlace1" presStyleIdx="1" presStyleCnt="3"/>
      <dgm:spPr/>
    </dgm:pt>
    <dgm:pt modelId="{24B10748-CFEC-4C0C-B96C-8A5B6519D322}" type="pres">
      <dgm:prSet presAssocID="{5605D5A0-6D90-4569-88EF-E228212D300B}" presName="sibTrans" presStyleCnt="0"/>
      <dgm:spPr/>
    </dgm:pt>
    <dgm:pt modelId="{F674A64C-2BC5-45E8-A79A-A61DD34070B6}" type="pres">
      <dgm:prSet presAssocID="{46CC13D3-61D2-48A7-B5C2-012687C94712}" presName="composite" presStyleCnt="0"/>
      <dgm:spPr/>
    </dgm:pt>
    <dgm:pt modelId="{F1955B0A-5A89-4991-8D01-BF52641834E0}" type="pres">
      <dgm:prSet presAssocID="{46CC13D3-61D2-48A7-B5C2-012687C9471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688EA-D567-46CA-8525-F13563373884}" type="pres">
      <dgm:prSet presAssocID="{46CC13D3-61D2-48A7-B5C2-012687C94712}" presName="rect2" presStyleLbl="fgImgPlace1" presStyleIdx="2" presStyleCnt="3"/>
      <dgm:spPr/>
    </dgm:pt>
  </dgm:ptLst>
  <dgm:cxnLst>
    <dgm:cxn modelId="{78F0A723-27AF-466A-AB65-0C568D09DC76}" type="presOf" srcId="{963B9151-B7E4-415B-8D75-C47DEF3470E7}" destId="{BF4F5E21-1050-4CAD-9139-D71A3205B3EC}" srcOrd="0" destOrd="0" presId="urn:microsoft.com/office/officeart/2008/layout/PictureStrips"/>
    <dgm:cxn modelId="{0B32B1AA-87F2-4C6F-A201-0BE7F319F5A4}" type="presOf" srcId="{20D7BD74-56DF-4AFC-BA66-2A6A2B91A7E4}" destId="{38F8A489-8DD4-47D9-B752-BFDBED34E19B}" srcOrd="0" destOrd="0" presId="urn:microsoft.com/office/officeart/2008/layout/PictureStrips"/>
    <dgm:cxn modelId="{A9A0B56E-4415-4299-B993-51AE86F393F3}" srcId="{20D7BD74-56DF-4AFC-BA66-2A6A2B91A7E4}" destId="{46CC13D3-61D2-48A7-B5C2-012687C94712}" srcOrd="2" destOrd="0" parTransId="{18E9E643-29AB-4223-86E3-7F5B6E8EAB27}" sibTransId="{753981D9-69A3-468D-B016-5867C9724E7D}"/>
    <dgm:cxn modelId="{9F9C30D3-85FA-462B-A184-72F0E3FEEFDD}" type="presOf" srcId="{46CC13D3-61D2-48A7-B5C2-012687C94712}" destId="{F1955B0A-5A89-4991-8D01-BF52641834E0}" srcOrd="0" destOrd="0" presId="urn:microsoft.com/office/officeart/2008/layout/PictureStrips"/>
    <dgm:cxn modelId="{8DE2CD42-859B-438D-AB0E-5033400CD7C6}" type="presOf" srcId="{1F1FF561-E99C-41D8-A71C-9660E40281F7}" destId="{B309D5E4-2F96-4B8C-81DE-DCAE105F48F9}" srcOrd="0" destOrd="0" presId="urn:microsoft.com/office/officeart/2008/layout/PictureStrips"/>
    <dgm:cxn modelId="{AE1057D0-398D-47F1-B56C-6F2BBA62D8A9}" srcId="{20D7BD74-56DF-4AFC-BA66-2A6A2B91A7E4}" destId="{1F1FF561-E99C-41D8-A71C-9660E40281F7}" srcOrd="0" destOrd="0" parTransId="{7538C8D3-8671-4C6F-8C20-A8FCDF1DDEC8}" sibTransId="{33A246B5-4493-45CC-B53F-1EF059F7520B}"/>
    <dgm:cxn modelId="{E035E05A-CD37-4E00-88FC-088B89F24366}" srcId="{20D7BD74-56DF-4AFC-BA66-2A6A2B91A7E4}" destId="{963B9151-B7E4-415B-8D75-C47DEF3470E7}" srcOrd="1" destOrd="0" parTransId="{25A783A5-9480-4680-93D5-B7E1176DA808}" sibTransId="{5605D5A0-6D90-4569-88EF-E228212D300B}"/>
    <dgm:cxn modelId="{B02AE4E9-3D4C-4260-829C-E4CEEAB7DDD6}" type="presParOf" srcId="{38F8A489-8DD4-47D9-B752-BFDBED34E19B}" destId="{DF9C7075-3EF8-4D2E-BD74-AA92CB8F9A4C}" srcOrd="0" destOrd="0" presId="urn:microsoft.com/office/officeart/2008/layout/PictureStrips"/>
    <dgm:cxn modelId="{AB84975A-AAC4-4735-B94D-AE69913AFD53}" type="presParOf" srcId="{DF9C7075-3EF8-4D2E-BD74-AA92CB8F9A4C}" destId="{B309D5E4-2F96-4B8C-81DE-DCAE105F48F9}" srcOrd="0" destOrd="0" presId="urn:microsoft.com/office/officeart/2008/layout/PictureStrips"/>
    <dgm:cxn modelId="{548ABA69-1F1B-4288-92C1-1E09365FE97F}" type="presParOf" srcId="{DF9C7075-3EF8-4D2E-BD74-AA92CB8F9A4C}" destId="{BE6EA633-3C16-4C0B-8299-893C2B5C9875}" srcOrd="1" destOrd="0" presId="urn:microsoft.com/office/officeart/2008/layout/PictureStrips"/>
    <dgm:cxn modelId="{D92B2564-0E27-4D50-A3FE-B9661F6F83CD}" type="presParOf" srcId="{38F8A489-8DD4-47D9-B752-BFDBED34E19B}" destId="{13B8B244-46E3-49A6-9344-4CA9EF8D2698}" srcOrd="1" destOrd="0" presId="urn:microsoft.com/office/officeart/2008/layout/PictureStrips"/>
    <dgm:cxn modelId="{D4198DB2-F0F5-4F3B-B889-69034ACDD25A}" type="presParOf" srcId="{38F8A489-8DD4-47D9-B752-BFDBED34E19B}" destId="{FADF4D6F-F114-4386-894A-577113AC1687}" srcOrd="2" destOrd="0" presId="urn:microsoft.com/office/officeart/2008/layout/PictureStrips"/>
    <dgm:cxn modelId="{5FC55C16-D299-43AD-A719-B040C5384BC9}" type="presParOf" srcId="{FADF4D6F-F114-4386-894A-577113AC1687}" destId="{BF4F5E21-1050-4CAD-9139-D71A3205B3EC}" srcOrd="0" destOrd="0" presId="urn:microsoft.com/office/officeart/2008/layout/PictureStrips"/>
    <dgm:cxn modelId="{47C83906-65AD-4882-BBEF-DA8BD0BDD2E2}" type="presParOf" srcId="{FADF4D6F-F114-4386-894A-577113AC1687}" destId="{34B8644D-5CCB-4FBF-9EEB-D452CD95A54E}" srcOrd="1" destOrd="0" presId="urn:microsoft.com/office/officeart/2008/layout/PictureStrips"/>
    <dgm:cxn modelId="{87B351DC-6CEF-439E-92AB-A66F615156E7}" type="presParOf" srcId="{38F8A489-8DD4-47D9-B752-BFDBED34E19B}" destId="{24B10748-CFEC-4C0C-B96C-8A5B6519D322}" srcOrd="3" destOrd="0" presId="urn:microsoft.com/office/officeart/2008/layout/PictureStrips"/>
    <dgm:cxn modelId="{A40A9C12-9BE7-4A62-AFDD-DCEC03B44170}" type="presParOf" srcId="{38F8A489-8DD4-47D9-B752-BFDBED34E19B}" destId="{F674A64C-2BC5-45E8-A79A-A61DD34070B6}" srcOrd="4" destOrd="0" presId="urn:microsoft.com/office/officeart/2008/layout/PictureStrips"/>
    <dgm:cxn modelId="{DA3E01E7-E070-4F40-8923-378E41061A7C}" type="presParOf" srcId="{F674A64C-2BC5-45E8-A79A-A61DD34070B6}" destId="{F1955B0A-5A89-4991-8D01-BF52641834E0}" srcOrd="0" destOrd="0" presId="urn:microsoft.com/office/officeart/2008/layout/PictureStrips"/>
    <dgm:cxn modelId="{B9EE0433-FE24-4199-99DD-0F8EAAC23282}" type="presParOf" srcId="{F674A64C-2BC5-45E8-A79A-A61DD34070B6}" destId="{C7E688EA-D567-46CA-8525-F1356337388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15A78-A241-40C4-8989-72F32A8CFEC2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6118C54-2151-4CE5-8DBE-9D55465734EC}">
      <dgm:prSet phldrT="[Text]" custT="1"/>
      <dgm:spPr/>
      <dgm:t>
        <a:bodyPr/>
        <a:lstStyle/>
        <a:p>
          <a:r>
            <a:rPr lang="en-US" sz="3600" dirty="0" smtClean="0"/>
            <a:t>Hindu</a:t>
          </a:r>
          <a:endParaRPr lang="en-US" sz="3600" dirty="0"/>
        </a:p>
      </dgm:t>
    </dgm:pt>
    <dgm:pt modelId="{407A9953-973D-4AB1-97ED-F722B7D0EF15}" type="parTrans" cxnId="{2FFDBC45-2CE2-449C-B828-86B75C8F1D41}">
      <dgm:prSet/>
      <dgm:spPr/>
      <dgm:t>
        <a:bodyPr/>
        <a:lstStyle/>
        <a:p>
          <a:endParaRPr lang="en-US"/>
        </a:p>
      </dgm:t>
    </dgm:pt>
    <dgm:pt modelId="{46400421-73B5-43BD-8E4D-C266CC46C7D5}" type="sibTrans" cxnId="{2FFDBC45-2CE2-449C-B828-86B75C8F1D41}">
      <dgm:prSet/>
      <dgm:spPr/>
      <dgm:t>
        <a:bodyPr/>
        <a:lstStyle/>
        <a:p>
          <a:endParaRPr lang="en-US"/>
        </a:p>
      </dgm:t>
    </dgm:pt>
    <dgm:pt modelId="{425C7F5B-005F-4AC8-BAEA-053FF06EE1EB}">
      <dgm:prSet phldrT="[Text]" custT="1"/>
      <dgm:spPr/>
      <dgm:t>
        <a:bodyPr/>
        <a:lstStyle/>
        <a:p>
          <a:r>
            <a:rPr lang="en-US" sz="3200" dirty="0" smtClean="0"/>
            <a:t>Buddhist</a:t>
          </a:r>
          <a:endParaRPr lang="en-US" sz="3200" dirty="0"/>
        </a:p>
      </dgm:t>
    </dgm:pt>
    <dgm:pt modelId="{154195BD-CF7F-4FA6-9EC0-202EFD491DBA}" type="parTrans" cxnId="{BDB95E13-C3FD-438C-802A-49CA4C72DE84}">
      <dgm:prSet/>
      <dgm:spPr/>
      <dgm:t>
        <a:bodyPr/>
        <a:lstStyle/>
        <a:p>
          <a:endParaRPr lang="en-US"/>
        </a:p>
      </dgm:t>
    </dgm:pt>
    <dgm:pt modelId="{9ABF9EA6-E847-4AA7-9CB2-8E2A6ADE6C41}" type="sibTrans" cxnId="{BDB95E13-C3FD-438C-802A-49CA4C72DE84}">
      <dgm:prSet/>
      <dgm:spPr/>
      <dgm:t>
        <a:bodyPr/>
        <a:lstStyle/>
        <a:p>
          <a:endParaRPr lang="en-US"/>
        </a:p>
      </dgm:t>
    </dgm:pt>
    <dgm:pt modelId="{B799E6CA-EF00-4EB8-9821-74BC0DB63FE8}">
      <dgm:prSet phldrT="[Text]" custT="1"/>
      <dgm:spPr/>
      <dgm:t>
        <a:bodyPr/>
        <a:lstStyle/>
        <a:p>
          <a:r>
            <a:rPr lang="en-US" sz="3200" dirty="0" smtClean="0"/>
            <a:t>Christian</a:t>
          </a:r>
          <a:endParaRPr lang="en-US" sz="3200" dirty="0"/>
        </a:p>
      </dgm:t>
    </dgm:pt>
    <dgm:pt modelId="{E4F589C1-62B4-4D55-94C3-187391885FFE}" type="parTrans" cxnId="{CDB01C71-F097-4157-88C6-17B9B1CF6C81}">
      <dgm:prSet/>
      <dgm:spPr/>
      <dgm:t>
        <a:bodyPr/>
        <a:lstStyle/>
        <a:p>
          <a:endParaRPr lang="en-US"/>
        </a:p>
      </dgm:t>
    </dgm:pt>
    <dgm:pt modelId="{DD74A0CC-AD44-4EBE-9D6D-A30B9889A177}" type="sibTrans" cxnId="{CDB01C71-F097-4157-88C6-17B9B1CF6C81}">
      <dgm:prSet/>
      <dgm:spPr/>
      <dgm:t>
        <a:bodyPr/>
        <a:lstStyle/>
        <a:p>
          <a:endParaRPr lang="en-US"/>
        </a:p>
      </dgm:t>
    </dgm:pt>
    <dgm:pt modelId="{03011077-4070-4CFC-8D75-01C80FDE61C4}" type="pres">
      <dgm:prSet presAssocID="{BB615A78-A241-40C4-8989-72F32A8CFE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52BB33-E26B-4494-9CFF-A14468DE69B2}" type="pres">
      <dgm:prSet presAssocID="{A6118C54-2151-4CE5-8DBE-9D55465734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68099-E146-4342-98FB-233A0F106B68}" type="pres">
      <dgm:prSet presAssocID="{46400421-73B5-43BD-8E4D-C266CC46C7D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81987AE-4DED-45AA-A34D-60E14D00C694}" type="pres">
      <dgm:prSet presAssocID="{46400421-73B5-43BD-8E4D-C266CC46C7D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8EA53D2-6974-4978-B618-35ABC1C79DDD}" type="pres">
      <dgm:prSet presAssocID="{425C7F5B-005F-4AC8-BAEA-053FF06EE1EB}" presName="node" presStyleLbl="node1" presStyleIdx="1" presStyleCnt="3" custScaleX="134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890CE-F7CB-4186-8274-82115942E36C}" type="pres">
      <dgm:prSet presAssocID="{9ABF9EA6-E847-4AA7-9CB2-8E2A6ADE6C4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9F30ECA-5A5F-4744-A4E2-9831BBECE547}" type="pres">
      <dgm:prSet presAssocID="{9ABF9EA6-E847-4AA7-9CB2-8E2A6ADE6C4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7FA847A-508C-42E1-BA82-3FF416F29587}" type="pres">
      <dgm:prSet presAssocID="{B799E6CA-EF00-4EB8-9821-74BC0DB63FE8}" presName="node" presStyleLbl="node1" presStyleIdx="2" presStyleCnt="3" custScaleX="134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8723B-72DE-44AC-9454-B73902759EEE}" type="pres">
      <dgm:prSet presAssocID="{DD74A0CC-AD44-4EBE-9D6D-A30B9889A17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6D6090A-A508-4E2C-A49B-C6F66A534D4B}" type="pres">
      <dgm:prSet presAssocID="{DD74A0CC-AD44-4EBE-9D6D-A30B9889A17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673A3FE-5E14-4E5A-9BE6-C3817362395D}" type="presOf" srcId="{9ABF9EA6-E847-4AA7-9CB2-8E2A6ADE6C41}" destId="{C59890CE-F7CB-4186-8274-82115942E36C}" srcOrd="0" destOrd="0" presId="urn:microsoft.com/office/officeart/2005/8/layout/cycle2"/>
    <dgm:cxn modelId="{6ADD0391-0F77-4200-8113-86284A43F043}" type="presOf" srcId="{425C7F5B-005F-4AC8-BAEA-053FF06EE1EB}" destId="{F8EA53D2-6974-4978-B618-35ABC1C79DDD}" srcOrd="0" destOrd="0" presId="urn:microsoft.com/office/officeart/2005/8/layout/cycle2"/>
    <dgm:cxn modelId="{BDB95E13-C3FD-438C-802A-49CA4C72DE84}" srcId="{BB615A78-A241-40C4-8989-72F32A8CFEC2}" destId="{425C7F5B-005F-4AC8-BAEA-053FF06EE1EB}" srcOrd="1" destOrd="0" parTransId="{154195BD-CF7F-4FA6-9EC0-202EFD491DBA}" sibTransId="{9ABF9EA6-E847-4AA7-9CB2-8E2A6ADE6C41}"/>
    <dgm:cxn modelId="{76102A72-E9F9-47B3-BC7D-F9FB030B8347}" type="presOf" srcId="{B799E6CA-EF00-4EB8-9821-74BC0DB63FE8}" destId="{B7FA847A-508C-42E1-BA82-3FF416F29587}" srcOrd="0" destOrd="0" presId="urn:microsoft.com/office/officeart/2005/8/layout/cycle2"/>
    <dgm:cxn modelId="{3B83AE61-361A-4F24-B6EC-09A1021B4F79}" type="presOf" srcId="{46400421-73B5-43BD-8E4D-C266CC46C7D5}" destId="{981987AE-4DED-45AA-A34D-60E14D00C694}" srcOrd="1" destOrd="0" presId="urn:microsoft.com/office/officeart/2005/8/layout/cycle2"/>
    <dgm:cxn modelId="{5832687F-8A3C-4155-98B2-44ECE44F346C}" type="presOf" srcId="{BB615A78-A241-40C4-8989-72F32A8CFEC2}" destId="{03011077-4070-4CFC-8D75-01C80FDE61C4}" srcOrd="0" destOrd="0" presId="urn:microsoft.com/office/officeart/2005/8/layout/cycle2"/>
    <dgm:cxn modelId="{D11E431C-0463-446F-8AFE-CB65CC9E7E74}" type="presOf" srcId="{46400421-73B5-43BD-8E4D-C266CC46C7D5}" destId="{7FB68099-E146-4342-98FB-233A0F106B68}" srcOrd="0" destOrd="0" presId="urn:microsoft.com/office/officeart/2005/8/layout/cycle2"/>
    <dgm:cxn modelId="{CDB01C71-F097-4157-88C6-17B9B1CF6C81}" srcId="{BB615A78-A241-40C4-8989-72F32A8CFEC2}" destId="{B799E6CA-EF00-4EB8-9821-74BC0DB63FE8}" srcOrd="2" destOrd="0" parTransId="{E4F589C1-62B4-4D55-94C3-187391885FFE}" sibTransId="{DD74A0CC-AD44-4EBE-9D6D-A30B9889A177}"/>
    <dgm:cxn modelId="{2427D00E-E6FB-417D-BD33-C743C338CA9D}" type="presOf" srcId="{9ABF9EA6-E847-4AA7-9CB2-8E2A6ADE6C41}" destId="{A9F30ECA-5A5F-4744-A4E2-9831BBECE547}" srcOrd="1" destOrd="0" presId="urn:microsoft.com/office/officeart/2005/8/layout/cycle2"/>
    <dgm:cxn modelId="{36B6E9F0-43FE-4ECC-B159-07875C6720F0}" type="presOf" srcId="{A6118C54-2151-4CE5-8DBE-9D55465734EC}" destId="{3252BB33-E26B-4494-9CFF-A14468DE69B2}" srcOrd="0" destOrd="0" presId="urn:microsoft.com/office/officeart/2005/8/layout/cycle2"/>
    <dgm:cxn modelId="{2FFDBC45-2CE2-449C-B828-86B75C8F1D41}" srcId="{BB615A78-A241-40C4-8989-72F32A8CFEC2}" destId="{A6118C54-2151-4CE5-8DBE-9D55465734EC}" srcOrd="0" destOrd="0" parTransId="{407A9953-973D-4AB1-97ED-F722B7D0EF15}" sibTransId="{46400421-73B5-43BD-8E4D-C266CC46C7D5}"/>
    <dgm:cxn modelId="{59FF6100-5392-46CA-B0D4-9B5663BB7969}" type="presOf" srcId="{DD74A0CC-AD44-4EBE-9D6D-A30B9889A177}" destId="{B6A8723B-72DE-44AC-9454-B73902759EEE}" srcOrd="0" destOrd="0" presId="urn:microsoft.com/office/officeart/2005/8/layout/cycle2"/>
    <dgm:cxn modelId="{2CAD2BFA-B8DE-46A4-BCC0-0AC9751E9571}" type="presOf" srcId="{DD74A0CC-AD44-4EBE-9D6D-A30B9889A177}" destId="{36D6090A-A508-4E2C-A49B-C6F66A534D4B}" srcOrd="1" destOrd="0" presId="urn:microsoft.com/office/officeart/2005/8/layout/cycle2"/>
    <dgm:cxn modelId="{5E403ABC-6706-4B1A-BE73-E5F14C95BE08}" type="presParOf" srcId="{03011077-4070-4CFC-8D75-01C80FDE61C4}" destId="{3252BB33-E26B-4494-9CFF-A14468DE69B2}" srcOrd="0" destOrd="0" presId="urn:microsoft.com/office/officeart/2005/8/layout/cycle2"/>
    <dgm:cxn modelId="{ABEEF883-9311-42C1-981C-054356C788BF}" type="presParOf" srcId="{03011077-4070-4CFC-8D75-01C80FDE61C4}" destId="{7FB68099-E146-4342-98FB-233A0F106B68}" srcOrd="1" destOrd="0" presId="urn:microsoft.com/office/officeart/2005/8/layout/cycle2"/>
    <dgm:cxn modelId="{354647EE-EED7-4DC0-9D80-A4C1A2D01AA4}" type="presParOf" srcId="{7FB68099-E146-4342-98FB-233A0F106B68}" destId="{981987AE-4DED-45AA-A34D-60E14D00C694}" srcOrd="0" destOrd="0" presId="urn:microsoft.com/office/officeart/2005/8/layout/cycle2"/>
    <dgm:cxn modelId="{8013AA1E-7B5F-4043-9E92-2101CCAB562C}" type="presParOf" srcId="{03011077-4070-4CFC-8D75-01C80FDE61C4}" destId="{F8EA53D2-6974-4978-B618-35ABC1C79DDD}" srcOrd="2" destOrd="0" presId="urn:microsoft.com/office/officeart/2005/8/layout/cycle2"/>
    <dgm:cxn modelId="{18CD16B8-8705-43B1-85BD-5E937C9B0AB1}" type="presParOf" srcId="{03011077-4070-4CFC-8D75-01C80FDE61C4}" destId="{C59890CE-F7CB-4186-8274-82115942E36C}" srcOrd="3" destOrd="0" presId="urn:microsoft.com/office/officeart/2005/8/layout/cycle2"/>
    <dgm:cxn modelId="{0C908BAE-3BBB-4453-937E-9C5F5E8B6758}" type="presParOf" srcId="{C59890CE-F7CB-4186-8274-82115942E36C}" destId="{A9F30ECA-5A5F-4744-A4E2-9831BBECE547}" srcOrd="0" destOrd="0" presId="urn:microsoft.com/office/officeart/2005/8/layout/cycle2"/>
    <dgm:cxn modelId="{24567FEE-675D-49F9-88A1-2977072A62BF}" type="presParOf" srcId="{03011077-4070-4CFC-8D75-01C80FDE61C4}" destId="{B7FA847A-508C-42E1-BA82-3FF416F29587}" srcOrd="4" destOrd="0" presId="urn:microsoft.com/office/officeart/2005/8/layout/cycle2"/>
    <dgm:cxn modelId="{4D0D6E0B-568F-43C4-AAD7-BFCBAED36B4D}" type="presParOf" srcId="{03011077-4070-4CFC-8D75-01C80FDE61C4}" destId="{B6A8723B-72DE-44AC-9454-B73902759EEE}" srcOrd="5" destOrd="0" presId="urn:microsoft.com/office/officeart/2005/8/layout/cycle2"/>
    <dgm:cxn modelId="{8FE04213-C9A6-4E98-9CB7-73B79AA520AE}" type="presParOf" srcId="{B6A8723B-72DE-44AC-9454-B73902759EEE}" destId="{36D6090A-A508-4E2C-A49B-C6F66A534D4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9D5E4-2F96-4B8C-81DE-DCAE105F48F9}">
      <dsp:nvSpPr>
        <dsp:cNvPr id="0" name=""/>
        <dsp:cNvSpPr/>
      </dsp:nvSpPr>
      <dsp:spPr>
        <a:xfrm>
          <a:off x="120785" y="362145"/>
          <a:ext cx="2863214" cy="8947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047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Mymensingh</a:t>
          </a:r>
          <a:endParaRPr lang="en-US" sz="3100" kern="1200" dirty="0"/>
        </a:p>
      </dsp:txBody>
      <dsp:txXfrm>
        <a:off x="120785" y="362145"/>
        <a:ext cx="2863214" cy="894754"/>
      </dsp:txXfrm>
    </dsp:sp>
    <dsp:sp modelId="{BE6EA633-3C16-4C0B-8299-893C2B5C9875}">
      <dsp:nvSpPr>
        <dsp:cNvPr id="0" name=""/>
        <dsp:cNvSpPr/>
      </dsp:nvSpPr>
      <dsp:spPr>
        <a:xfrm>
          <a:off x="1484" y="232903"/>
          <a:ext cx="626328" cy="9394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F5E21-1050-4CAD-9139-D71A3205B3EC}">
      <dsp:nvSpPr>
        <dsp:cNvPr id="0" name=""/>
        <dsp:cNvSpPr/>
      </dsp:nvSpPr>
      <dsp:spPr>
        <a:xfrm>
          <a:off x="3231300" y="362145"/>
          <a:ext cx="2863214" cy="8947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047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Rajshahi</a:t>
          </a:r>
          <a:endParaRPr lang="en-US" sz="3100" kern="1200" dirty="0"/>
        </a:p>
      </dsp:txBody>
      <dsp:txXfrm>
        <a:off x="3231300" y="362145"/>
        <a:ext cx="2863214" cy="894754"/>
      </dsp:txXfrm>
    </dsp:sp>
    <dsp:sp modelId="{34B8644D-5CCB-4FBF-9EEB-D452CD95A54E}">
      <dsp:nvSpPr>
        <dsp:cNvPr id="0" name=""/>
        <dsp:cNvSpPr/>
      </dsp:nvSpPr>
      <dsp:spPr>
        <a:xfrm>
          <a:off x="3111999" y="232903"/>
          <a:ext cx="626328" cy="9394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55B0A-5A89-4991-8D01-BF52641834E0}">
      <dsp:nvSpPr>
        <dsp:cNvPr id="0" name=""/>
        <dsp:cNvSpPr/>
      </dsp:nvSpPr>
      <dsp:spPr>
        <a:xfrm>
          <a:off x="1676042" y="1488542"/>
          <a:ext cx="2863214" cy="8947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047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Sylhet</a:t>
          </a:r>
          <a:endParaRPr lang="en-US" sz="3100" kern="1200" dirty="0"/>
        </a:p>
      </dsp:txBody>
      <dsp:txXfrm>
        <a:off x="1676042" y="1488542"/>
        <a:ext cx="2863214" cy="894754"/>
      </dsp:txXfrm>
    </dsp:sp>
    <dsp:sp modelId="{C7E688EA-D567-46CA-8525-F13563373884}">
      <dsp:nvSpPr>
        <dsp:cNvPr id="0" name=""/>
        <dsp:cNvSpPr/>
      </dsp:nvSpPr>
      <dsp:spPr>
        <a:xfrm>
          <a:off x="1556742" y="1359299"/>
          <a:ext cx="626328" cy="9394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2BB33-E26B-4494-9CFF-A14468DE69B2}">
      <dsp:nvSpPr>
        <dsp:cNvPr id="0" name=""/>
        <dsp:cNvSpPr/>
      </dsp:nvSpPr>
      <dsp:spPr>
        <a:xfrm>
          <a:off x="2165616" y="606"/>
          <a:ext cx="1765101" cy="17651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Hindu</a:t>
          </a:r>
          <a:endParaRPr lang="en-US" sz="3600" kern="1200" dirty="0"/>
        </a:p>
      </dsp:txBody>
      <dsp:txXfrm>
        <a:off x="2424109" y="259099"/>
        <a:ext cx="1248115" cy="1248115"/>
      </dsp:txXfrm>
    </dsp:sp>
    <dsp:sp modelId="{7FB68099-E146-4342-98FB-233A0F106B68}">
      <dsp:nvSpPr>
        <dsp:cNvPr id="0" name=""/>
        <dsp:cNvSpPr/>
      </dsp:nvSpPr>
      <dsp:spPr>
        <a:xfrm rot="3600000">
          <a:off x="3470676" y="1699929"/>
          <a:ext cx="442049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503830" y="1761649"/>
        <a:ext cx="309434" cy="357433"/>
      </dsp:txXfrm>
    </dsp:sp>
    <dsp:sp modelId="{F8EA53D2-6974-4978-B618-35ABC1C79DDD}">
      <dsp:nvSpPr>
        <dsp:cNvPr id="0" name=""/>
        <dsp:cNvSpPr/>
      </dsp:nvSpPr>
      <dsp:spPr>
        <a:xfrm>
          <a:off x="3187044" y="2298292"/>
          <a:ext cx="2375385" cy="17651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Buddhist</a:t>
          </a:r>
          <a:endParaRPr lang="en-US" sz="3200" kern="1200" dirty="0"/>
        </a:p>
      </dsp:txBody>
      <dsp:txXfrm>
        <a:off x="3534911" y="2556785"/>
        <a:ext cx="1679651" cy="1248115"/>
      </dsp:txXfrm>
    </dsp:sp>
    <dsp:sp modelId="{C59890CE-F7CB-4186-8274-82115942E36C}">
      <dsp:nvSpPr>
        <dsp:cNvPr id="0" name=""/>
        <dsp:cNvSpPr/>
      </dsp:nvSpPr>
      <dsp:spPr>
        <a:xfrm rot="10800000">
          <a:off x="2978980" y="2882982"/>
          <a:ext cx="147031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023089" y="3002126"/>
        <a:ext cx="102922" cy="357433"/>
      </dsp:txXfrm>
    </dsp:sp>
    <dsp:sp modelId="{B7FA847A-508C-42E1-BA82-3FF416F29587}">
      <dsp:nvSpPr>
        <dsp:cNvPr id="0" name=""/>
        <dsp:cNvSpPr/>
      </dsp:nvSpPr>
      <dsp:spPr>
        <a:xfrm>
          <a:off x="533569" y="2298292"/>
          <a:ext cx="2376056" cy="17651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Christian</a:t>
          </a:r>
          <a:endParaRPr lang="en-US" sz="3200" kern="1200" dirty="0"/>
        </a:p>
      </dsp:txBody>
      <dsp:txXfrm>
        <a:off x="881534" y="2556785"/>
        <a:ext cx="1680126" cy="1248115"/>
      </dsp:txXfrm>
    </dsp:sp>
    <dsp:sp modelId="{B6A8723B-72DE-44AC-9454-B73902759EEE}">
      <dsp:nvSpPr>
        <dsp:cNvPr id="0" name=""/>
        <dsp:cNvSpPr/>
      </dsp:nvSpPr>
      <dsp:spPr>
        <a:xfrm rot="18000000">
          <a:off x="2171119" y="1721580"/>
          <a:ext cx="442027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204271" y="1898145"/>
        <a:ext cx="309419" cy="357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" y="11849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WELCOME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Profession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30" y="1447800"/>
            <a:ext cx="3989658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3596640"/>
            <a:ext cx="4267676" cy="273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228600" y="1600200"/>
            <a:ext cx="3733800" cy="17526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Most of them are farmers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48200" y="4419600"/>
            <a:ext cx="4114800" cy="2133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They do </a:t>
            </a:r>
            <a:r>
              <a:rPr lang="en-US" sz="3600" dirty="0" err="1" smtClean="0">
                <a:solidFill>
                  <a:srgbClr val="002060"/>
                </a:solidFill>
              </a:rPr>
              <a:t>jhum</a:t>
            </a:r>
            <a:r>
              <a:rPr lang="en-US" sz="3600" dirty="0" smtClean="0">
                <a:solidFill>
                  <a:srgbClr val="002060"/>
                </a:solidFill>
              </a:rPr>
              <a:t> cultivation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Religion</a:t>
            </a:r>
            <a:endParaRPr lang="en-US" dirty="0">
              <a:solidFill>
                <a:srgbClr val="002060"/>
              </a:solidFill>
              <a:latin typeface="Algerian" pitchFamily="8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09335833"/>
              </p:ext>
            </p:extLst>
          </p:nvPr>
        </p:nvGraphicFramePr>
        <p:xfrm>
          <a:off x="1562100" y="121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5587275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lgerian" pitchFamily="82" charset="0"/>
              </a:rPr>
              <a:t>Language --</a:t>
            </a:r>
            <a:r>
              <a:rPr lang="en-US" sz="3600" dirty="0" smtClean="0"/>
              <a:t>They speak their own mother tongues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319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52BB33-E26B-4494-9CFF-A14468DE6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3252BB33-E26B-4494-9CFF-A14468DE6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B68099-E146-4342-98FB-233A0F106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7FB68099-E146-4342-98FB-233A0F106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A53D2-6974-4978-B618-35ABC1C79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F8EA53D2-6974-4978-B618-35ABC1C79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9890CE-F7CB-4186-8274-82115942E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C59890CE-F7CB-4186-8274-82115942E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FA847A-508C-42E1-BA82-3FF416F29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B7FA847A-508C-42E1-BA82-3FF416F29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A8723B-72DE-44AC-9454-B73902759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B6A8723B-72DE-44AC-9454-B73902759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95374"/>
            <a:ext cx="2981131" cy="2028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Ethnic People  </a:t>
            </a:r>
            <a:endParaRPr lang="en-US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108959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cs typeface="Aharoni" pitchFamily="2" charset="-79"/>
              </a:rPr>
              <a:t>Chakma</a:t>
            </a:r>
            <a:endParaRPr lang="en-US" sz="3200" dirty="0">
              <a:cs typeface="Aharoni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095374"/>
            <a:ext cx="2910840" cy="2028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4299" y="312419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cs typeface="Aharoni" pitchFamily="2" charset="-79"/>
              </a:rPr>
              <a:t>Marma</a:t>
            </a:r>
            <a:endParaRPr lang="en-US" sz="3600" dirty="0">
              <a:cs typeface="Aharoni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962400"/>
            <a:ext cx="2981131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610552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Tipperas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62398"/>
            <a:ext cx="2903219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6130288"/>
            <a:ext cx="2895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Moorangs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652260" y="5033962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 Hill Tracts</a:t>
            </a:r>
            <a:endParaRPr lang="en-US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680960" y="3693734"/>
            <a:ext cx="381000" cy="1106270"/>
          </a:xfrm>
          <a:prstGeom prst="downArrow">
            <a:avLst>
              <a:gd name="adj1" fmla="val 50000"/>
              <a:gd name="adj2" fmla="val 47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0" y="23622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Living Place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45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932"/>
            <a:ext cx="2743200" cy="1810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0340" y="67974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Santals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70102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gerian" pitchFamily="82" charset="0"/>
              </a:rPr>
              <a:t>Live in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98920" y="376488"/>
            <a:ext cx="2514600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cs typeface="Aharoni" pitchFamily="2" charset="-79"/>
              </a:rPr>
              <a:t>Rajshahi</a:t>
            </a:r>
            <a:endParaRPr lang="en-US" sz="3600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" y="1980879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02" y="1980879"/>
            <a:ext cx="26193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087" y="3828729"/>
            <a:ext cx="1881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Khasias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29889" y="376717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Monipuris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" y="4413504"/>
            <a:ext cx="2286000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b="11689"/>
          <a:stretch/>
        </p:blipFill>
        <p:spPr>
          <a:xfrm>
            <a:off x="2725102" y="4428685"/>
            <a:ext cx="2476500" cy="1714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614318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Hajangs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614318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Garo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6629400" y="4433960"/>
            <a:ext cx="2514600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cs typeface="Aharoni" pitchFamily="2" charset="-79"/>
              </a:rPr>
              <a:t>Mymensingh</a:t>
            </a:r>
            <a:endParaRPr lang="en-US" sz="3600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29400" y="2228208"/>
            <a:ext cx="2514600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cs typeface="Aharoni" pitchFamily="2" charset="-79"/>
              </a:rPr>
              <a:t>Sylhet</a:t>
            </a:r>
            <a:endParaRPr lang="en-US" sz="3600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21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8" grpId="0"/>
      <p:bldP spid="9" grpId="0"/>
      <p:bldP spid="12" grpId="0"/>
      <p:bldP spid="13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Pair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the text silently and answer the following questions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Write down the name of six ethnic groups and their living places in Bangladesh</a:t>
            </a:r>
            <a:endParaRPr lang="en-US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Where do you find the </a:t>
            </a:r>
            <a:r>
              <a:rPr lang="en-US" sz="3600" dirty="0" err="1" smtClean="0"/>
              <a:t>Marmas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What language do they speak at home?</a:t>
            </a:r>
          </a:p>
          <a:p>
            <a:r>
              <a:rPr lang="en-US" sz="3600" dirty="0" smtClean="0"/>
              <a:t>Who live in </a:t>
            </a:r>
            <a:r>
              <a:rPr lang="en-US" sz="3600" dirty="0" err="1" smtClean="0"/>
              <a:t>Rajshahi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Where do they do </a:t>
            </a:r>
            <a:r>
              <a:rPr lang="en-US" sz="3600" dirty="0" err="1" smtClean="0"/>
              <a:t>jhum</a:t>
            </a:r>
            <a:r>
              <a:rPr lang="en-US" sz="3600" dirty="0" smtClean="0"/>
              <a:t> cultivation?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25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Home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Write a summary of the passage </a:t>
            </a:r>
          </a:p>
          <a:p>
            <a:pPr marL="0" indent="0" algn="ctr">
              <a:buNone/>
            </a:pPr>
            <a:r>
              <a:rPr lang="en-US" sz="4000" dirty="0" smtClean="0"/>
              <a:t>“Our Ethnic Friends”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63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67" y="1524000"/>
            <a:ext cx="5493733" cy="380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4733" y="54864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SEE YOU AGAIN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INTRODUCTION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                     Class</a:t>
            </a:r>
            <a:r>
              <a:rPr lang="en-US" b="1" dirty="0">
                <a:solidFill>
                  <a:srgbClr val="002060"/>
                </a:solidFill>
              </a:rPr>
              <a:t>: Eight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           Sub</a:t>
            </a:r>
            <a:r>
              <a:rPr lang="en-US" b="1" dirty="0">
                <a:solidFill>
                  <a:srgbClr val="002060"/>
                </a:solidFill>
              </a:rPr>
              <a:t>: English 1</a:t>
            </a:r>
            <a:r>
              <a:rPr lang="en-US" b="1" baseline="30000" dirty="0">
                <a:solidFill>
                  <a:srgbClr val="002060"/>
                </a:solidFill>
              </a:rPr>
              <a:t>st</a:t>
            </a:r>
            <a:r>
              <a:rPr lang="en-US" b="1" dirty="0">
                <a:solidFill>
                  <a:srgbClr val="002060"/>
                </a:solidFill>
              </a:rPr>
              <a:t>  Paper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i="1" dirty="0" err="1">
                <a:solidFill>
                  <a:srgbClr val="002060"/>
                </a:solidFill>
              </a:rPr>
              <a:t>Hosne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Ara</a:t>
            </a:r>
            <a:endParaRPr lang="en-US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2060"/>
                </a:solidFill>
              </a:rPr>
              <a:t>Assistant Teacher (</a:t>
            </a:r>
            <a:r>
              <a:rPr lang="en-US" i="1" dirty="0" err="1">
                <a:solidFill>
                  <a:srgbClr val="002060"/>
                </a:solidFill>
              </a:rPr>
              <a:t>Eng</a:t>
            </a:r>
            <a:r>
              <a:rPr lang="en-US" i="1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US" i="1" dirty="0" err="1">
                <a:solidFill>
                  <a:srgbClr val="002060"/>
                </a:solidFill>
              </a:rPr>
              <a:t>Kumarkhali</a:t>
            </a:r>
            <a:r>
              <a:rPr lang="en-US" i="1" dirty="0">
                <a:solidFill>
                  <a:srgbClr val="002060"/>
                </a:solidFill>
              </a:rPr>
              <a:t> M. N. Pilot Model High  School</a:t>
            </a:r>
          </a:p>
          <a:p>
            <a:pPr marL="0" indent="0">
              <a:buNone/>
            </a:pPr>
            <a:r>
              <a:rPr lang="en-US" i="1" dirty="0" err="1">
                <a:solidFill>
                  <a:srgbClr val="002060"/>
                </a:solidFill>
              </a:rPr>
              <a:t>Kumarkhali</a:t>
            </a:r>
            <a:endParaRPr lang="en-US" i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838200"/>
            <a:ext cx="3733801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38200"/>
            <a:ext cx="38100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05200"/>
            <a:ext cx="35814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Let’s see some pictures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16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0" t="20342" r="23500" b="16719"/>
          <a:stretch/>
        </p:blipFill>
        <p:spPr>
          <a:xfrm>
            <a:off x="1676400" y="457200"/>
            <a:ext cx="5760720" cy="4236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487680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Our Ethnic Friends(1)</a:t>
            </a:r>
          </a:p>
          <a:p>
            <a:pPr algn="ctr"/>
            <a:r>
              <a:rPr lang="en-US" sz="3200" dirty="0" smtClean="0"/>
              <a:t>Unit- 1, Lesson-3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41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By the end of the lesson SS will be able to….</a:t>
            </a:r>
          </a:p>
          <a:p>
            <a:pPr>
              <a:buFont typeface="Wingdings" pitchFamily="2" charset="2"/>
              <a:buChar char="v"/>
            </a:pPr>
            <a:r>
              <a:rPr lang="en-US" i="1" dirty="0"/>
              <a:t>Tell the meaning of some new words</a:t>
            </a:r>
          </a:p>
          <a:p>
            <a:pPr>
              <a:buFont typeface="Wingdings" pitchFamily="2" charset="2"/>
              <a:buChar char="v"/>
            </a:pPr>
            <a:r>
              <a:rPr lang="en-US" i="1" dirty="0"/>
              <a:t>Ask and answer some questions</a:t>
            </a:r>
          </a:p>
          <a:p>
            <a:pPr>
              <a:buFont typeface="Wingdings" pitchFamily="2" charset="2"/>
              <a:buChar char="v"/>
            </a:pPr>
            <a:r>
              <a:rPr lang="en-US" i="1" dirty="0"/>
              <a:t>Identify </a:t>
            </a:r>
            <a:r>
              <a:rPr lang="en-US" i="1" dirty="0" smtClean="0"/>
              <a:t>different ethnic people</a:t>
            </a:r>
            <a:endParaRPr lang="en-US" i="1" dirty="0"/>
          </a:p>
          <a:p>
            <a:pPr>
              <a:buFont typeface="Wingdings" pitchFamily="2" charset="2"/>
              <a:buChar char="v"/>
            </a:pPr>
            <a:r>
              <a:rPr lang="en-US" i="1" dirty="0" err="1"/>
              <a:t>Summarise</a:t>
            </a:r>
            <a:r>
              <a:rPr lang="en-US" i="1" dirty="0"/>
              <a:t> the passage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160" y="152400"/>
            <a:ext cx="3276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Vocabulary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8778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Ethnic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80760" y="158778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Racial, National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47" y="1069278"/>
            <a:ext cx="2790825" cy="1621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58139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Region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111240" y="341063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Area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19" y="2828925"/>
            <a:ext cx="2790826" cy="1809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562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Rural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614160" y="55625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Rustic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02279" y="5074920"/>
            <a:ext cx="283654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Ethnic Friends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52151"/>
            <a:ext cx="8153400" cy="4562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67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</a:t>
            </a:r>
            <a:r>
              <a:rPr lang="en-US" sz="3200" dirty="0" smtClean="0"/>
              <a:t>old an important place in the culture of our country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89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9"/>
          <a:stretch/>
        </p:blipFill>
        <p:spPr>
          <a:xfrm>
            <a:off x="4191000" y="344596"/>
            <a:ext cx="4343400" cy="2700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762015">
            <a:off x="0" y="1371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Majority of them live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46767" y="3118224"/>
            <a:ext cx="456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Chattogram</a:t>
            </a:r>
            <a:r>
              <a:rPr lang="en-US" sz="3600" dirty="0" smtClean="0"/>
              <a:t> Hill Tracts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6703308"/>
              </p:ext>
            </p:extLst>
          </p:nvPr>
        </p:nvGraphicFramePr>
        <p:xfrm>
          <a:off x="3078480" y="4025457"/>
          <a:ext cx="6096000" cy="26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 rot="19220558">
            <a:off x="59855" y="4861063"/>
            <a:ext cx="2873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Others live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182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6EA633-3C16-4C0B-8299-893C2B5C9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BE6EA633-3C16-4C0B-8299-893C2B5C9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09D5E4-2F96-4B8C-81DE-DCAE105F4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B309D5E4-2F96-4B8C-81DE-DCAE105F4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B8644D-5CCB-4FBF-9EEB-D452CD95A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34B8644D-5CCB-4FBF-9EEB-D452CD95A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4F5E21-1050-4CAD-9139-D71A3205B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BF4F5E21-1050-4CAD-9139-D71A3205B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E688EA-D567-46CA-8525-F13563373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C7E688EA-D567-46CA-8525-F13563373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955B0A-5A89-4991-8D01-BF5264183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F1955B0A-5A89-4991-8D01-BF5264183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one"/>
        </p:bldSub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7209"/>
            <a:ext cx="3874812" cy="2247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7208"/>
            <a:ext cx="3810001" cy="2247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23708"/>
            <a:ext cx="3874812" cy="2152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187" y="247459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Forest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247459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Hill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36921" y="5924163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Rural areas</a:t>
            </a:r>
            <a:endParaRPr lang="en-US" sz="4000" dirty="0"/>
          </a:p>
        </p:txBody>
      </p:sp>
      <p:sp>
        <p:nvSpPr>
          <p:cNvPr id="8" name="Oval 7"/>
          <p:cNvSpPr/>
          <p:nvPr/>
        </p:nvSpPr>
        <p:spPr>
          <a:xfrm>
            <a:off x="990600" y="3723708"/>
            <a:ext cx="3429000" cy="255439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Algerian" pitchFamily="82" charset="0"/>
              </a:rPr>
              <a:t>Living Place</a:t>
            </a:r>
            <a:endParaRPr lang="en-US" sz="4400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225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INTRODUCTION</vt:lpstr>
      <vt:lpstr>PowerPoint Presentation</vt:lpstr>
      <vt:lpstr>PowerPoint Presentation</vt:lpstr>
      <vt:lpstr>Objectives</vt:lpstr>
      <vt:lpstr>PowerPoint Presentation</vt:lpstr>
      <vt:lpstr>Our Ethnic Friends</vt:lpstr>
      <vt:lpstr>PowerPoint Presentation</vt:lpstr>
      <vt:lpstr>PowerPoint Presentation</vt:lpstr>
      <vt:lpstr>Profession</vt:lpstr>
      <vt:lpstr>Religion</vt:lpstr>
      <vt:lpstr>PowerPoint Presentation</vt:lpstr>
      <vt:lpstr>PowerPoint Presentation</vt:lpstr>
      <vt:lpstr>Pair Work</vt:lpstr>
      <vt:lpstr>Evaluation</vt:lpstr>
      <vt:lpstr>Home 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33</cp:revision>
  <dcterms:created xsi:type="dcterms:W3CDTF">2006-08-16T00:00:00Z</dcterms:created>
  <dcterms:modified xsi:type="dcterms:W3CDTF">2020-01-20T16:11:10Z</dcterms:modified>
</cp:coreProperties>
</file>