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760" r:id="rId2"/>
  </p:sldMasterIdLst>
  <p:notesMasterIdLst>
    <p:notesMasterId r:id="rId23"/>
  </p:notesMasterIdLst>
  <p:sldIdLst>
    <p:sldId id="258" r:id="rId3"/>
    <p:sldId id="260" r:id="rId4"/>
    <p:sldId id="264" r:id="rId5"/>
    <p:sldId id="265" r:id="rId6"/>
    <p:sldId id="276" r:id="rId7"/>
    <p:sldId id="266" r:id="rId8"/>
    <p:sldId id="262" r:id="rId9"/>
    <p:sldId id="263" r:id="rId10"/>
    <p:sldId id="268" r:id="rId11"/>
    <p:sldId id="270" r:id="rId12"/>
    <p:sldId id="271" r:id="rId13"/>
    <p:sldId id="272" r:id="rId14"/>
    <p:sldId id="274" r:id="rId15"/>
    <p:sldId id="277" r:id="rId16"/>
    <p:sldId id="279" r:id="rId17"/>
    <p:sldId id="280" r:id="rId18"/>
    <p:sldId id="281" r:id="rId19"/>
    <p:sldId id="283" r:id="rId20"/>
    <p:sldId id="278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85497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7" d="100"/>
        <a:sy n="4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6C643-9ED9-46AA-ABA8-7B16EA0D8F70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3EAB8-8B07-493F-83AD-11C28031D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75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3EAB8-8B07-493F-83AD-11C28031D6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03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3EAB8-8B07-493F-83AD-11C28031D6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845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3EAB8-8B07-493F-83AD-11C28031D6E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33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3DFC-33DD-45BC-9CE9-20507ACF6F5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BA20-7B5E-4FEE-A1C0-8D3F99E80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53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3DFC-33DD-45BC-9CE9-20507ACF6F5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BA20-7B5E-4FEE-A1C0-8D3F99E80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82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3DFC-33DD-45BC-9CE9-20507ACF6F5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BA20-7B5E-4FEE-A1C0-8D3F99E80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607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3DFC-33DD-45BC-9CE9-20507ACF6F5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BA20-7B5E-4FEE-A1C0-8D3F99E80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76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3DFC-33DD-45BC-9CE9-20507ACF6F5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BA20-7B5E-4FEE-A1C0-8D3F99E80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0887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3DFC-33DD-45BC-9CE9-20507ACF6F5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BA20-7B5E-4FEE-A1C0-8D3F99E80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717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3DFC-33DD-45BC-9CE9-20507ACF6F5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BA20-7B5E-4FEE-A1C0-8D3F99E80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60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3DFC-33DD-45BC-9CE9-20507ACF6F5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BA20-7B5E-4FEE-A1C0-8D3F99E80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306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3DFC-33DD-45BC-9CE9-20507ACF6F5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BA20-7B5E-4FEE-A1C0-8D3F99E80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7212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3DFC-33DD-45BC-9CE9-20507ACF6F5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BA20-7B5E-4FEE-A1C0-8D3F99E80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149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3DFC-33DD-45BC-9CE9-20507ACF6F5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BA20-7B5E-4FEE-A1C0-8D3F99E80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41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3DFC-33DD-45BC-9CE9-20507ACF6F5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BA20-7B5E-4FEE-A1C0-8D3F99E80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90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3DFC-33DD-45BC-9CE9-20507ACF6F5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BA20-7B5E-4FEE-A1C0-8D3F99E80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9907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3DFC-33DD-45BC-9CE9-20507ACF6F5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BA20-7B5E-4FEE-A1C0-8D3F99E80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486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3DFC-33DD-45BC-9CE9-20507ACF6F5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BA20-7B5E-4FEE-A1C0-8D3F99E80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4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3DFC-33DD-45BC-9CE9-20507ACF6F5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BA20-7B5E-4FEE-A1C0-8D3F99E80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90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3DFC-33DD-45BC-9CE9-20507ACF6F5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BA20-7B5E-4FEE-A1C0-8D3F99E80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0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3DFC-33DD-45BC-9CE9-20507ACF6F5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BA20-7B5E-4FEE-A1C0-8D3F99E80EB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231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3DFC-33DD-45BC-9CE9-20507ACF6F5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BA20-7B5E-4FEE-A1C0-8D3F99E80EB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75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3DFC-33DD-45BC-9CE9-20507ACF6F5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BA20-7B5E-4FEE-A1C0-8D3F99E80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24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3DFC-33DD-45BC-9CE9-20507ACF6F5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BA20-7B5E-4FEE-A1C0-8D3F99E80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63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3DFC-33DD-45BC-9CE9-20507ACF6F5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BA20-7B5E-4FEE-A1C0-8D3F99E80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17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0283DFC-33DD-45BC-9CE9-20507ACF6F5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EBA20-7B5E-4FEE-A1C0-8D3F99E80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27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83DFC-33DD-45BC-9CE9-20507ACF6F5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EBA20-7B5E-4FEE-A1C0-8D3F99E80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6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Abmatin1977@gmail.com" TargetMode="Externa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82" y="522213"/>
            <a:ext cx="11258550" cy="60045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7" name="TextBox 6"/>
          <p:cNvSpPr txBox="1"/>
          <p:nvPr/>
        </p:nvSpPr>
        <p:spPr>
          <a:xfrm rot="18891323">
            <a:off x="151596" y="1992403"/>
            <a:ext cx="4608457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6600" dirty="0" err="1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66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SG" sz="6600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97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259309" y="1801502"/>
            <a:ext cx="4708476" cy="3343703"/>
          </a:xfrm>
          <a:prstGeom prst="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খাঁটি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উপসর্গ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২১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|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59103" y="954763"/>
            <a:ext cx="6159689" cy="4911656"/>
          </a:xfrm>
          <a:prstGeom prst="leftArrow">
            <a:avLst>
              <a:gd name="adj1" fmla="val 50000"/>
              <a:gd name="adj2" fmla="val 49791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যথাঃ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অজ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অঘা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রাম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পাতি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স,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আড়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ঊন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অ,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কদ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আ,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|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14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1864659" y="252485"/>
            <a:ext cx="8439399" cy="1371600"/>
          </a:xfrm>
          <a:prstGeom prst="wedgeRoundRect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তৎসম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উপসর্গ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২০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|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573742" y="1624085"/>
            <a:ext cx="11095092" cy="4107014"/>
          </a:xfrm>
          <a:prstGeom prst="left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যথাঃ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অতি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পরা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অপি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উৎ,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আ।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09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agnetic Disk 1"/>
          <p:cNvSpPr/>
          <p:nvPr/>
        </p:nvSpPr>
        <p:spPr>
          <a:xfrm>
            <a:off x="3100921" y="528034"/>
            <a:ext cx="5695347" cy="1969507"/>
          </a:xfrm>
          <a:prstGeom prst="flowChartMagneticDisk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বিদেশী</a:t>
            </a:r>
            <a:r>
              <a:rPr lang="en-US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উপসর্গ</a:t>
            </a:r>
            <a:r>
              <a:rPr lang="en-US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653934" y="3644147"/>
            <a:ext cx="10962809" cy="1005127"/>
          </a:xfrm>
          <a:prstGeom prst="fram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আরবি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উপসর্গঃ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খয়ের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খাস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3944" y="2833352"/>
            <a:ext cx="10972800" cy="70788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ফারসি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উপসর্গঃ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ফি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ব,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খোস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921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3949" y="964956"/>
            <a:ext cx="7559899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ইংরেজি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উপসর্গঃ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হাফ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হেড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সাব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493949" y="3118225"/>
            <a:ext cx="7276564" cy="2033323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হিন্দি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উপসর্গঃ</a:t>
            </a:r>
            <a:endParaRPr lang="bn-IN" sz="4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হর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হরেক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38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1617785" y="109179"/>
            <a:ext cx="9026769" cy="1323832"/>
          </a:xfrm>
          <a:prstGeom prst="downArrow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উপসর্গের</a:t>
            </a:r>
            <a:r>
              <a:rPr lang="en-US" sz="60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endParaRPr lang="en-US" sz="6000" dirty="0">
              <a:solidFill>
                <a:schemeClr val="tx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3899" y="1603610"/>
            <a:ext cx="11614244" cy="92804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অজ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অজপুকুর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অনা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অনাদর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ইতি-ইতিহাস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অঘা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অঘারাম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6603" y="2920618"/>
            <a:ext cx="11641540" cy="94169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অব-অবগত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নির-নিরক্ষর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অনু-অনুচর,সম-সমাদর,অতি-অতিশয়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6603" y="4326337"/>
            <a:ext cx="11600596" cy="96899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নিম-নিমরাজি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ফি-ফিবছর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খাস-খাসমহল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লা-লাপাত্তা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গর-গরমিল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547" y="5568282"/>
            <a:ext cx="11600596" cy="90075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ফুল-ফুলহাতা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হেড-হেডমাস্টার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হর-হররোজ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হরেক-হরেকরকম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59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228598" y="1475633"/>
            <a:ext cx="5756559" cy="1453661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খাঁটিবাংলা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উপসর্গ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28596" y="2404985"/>
            <a:ext cx="5756560" cy="1453661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উপসর্গ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28598" y="3339242"/>
            <a:ext cx="5756558" cy="1453661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উপসর্গ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28595" y="4345050"/>
            <a:ext cx="5756562" cy="1453661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উপসর্গ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28599" y="5365261"/>
            <a:ext cx="5756557" cy="1453661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উপসর্গটি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12276" y="145473"/>
            <a:ext cx="8194431" cy="128621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985159" y="1673092"/>
            <a:ext cx="5964382" cy="1350818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খাঁটি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উপসর্গ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২১টি 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985159" y="2507828"/>
            <a:ext cx="5964382" cy="1350818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উপসর্গ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5985159" y="3340959"/>
            <a:ext cx="5964382" cy="1350818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উপসর্গ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5985159" y="4330646"/>
            <a:ext cx="5964382" cy="1482468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তৎসম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উপসর্গ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5985161" y="5328954"/>
            <a:ext cx="5964382" cy="1529046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উপসর্গটি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আরবি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5518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2110154" y="82063"/>
            <a:ext cx="7162800" cy="1418492"/>
          </a:xfrm>
          <a:prstGeom prst="wedgeEllipseCallou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114300" y="1770185"/>
            <a:ext cx="7886700" cy="656494"/>
          </a:xfrm>
          <a:prstGeom prst="round2Diag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খাঁটি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উপসর্গ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79130" y="2567841"/>
            <a:ext cx="11963400" cy="1347177"/>
          </a:xfrm>
          <a:prstGeom prst="round2Diag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খাঁটি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উপসর্গঃ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অজ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অঘা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রাম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পাতি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স,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আব,আড়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ঊন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অ,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কদ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আ,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114300" y="4090861"/>
            <a:ext cx="5422900" cy="656494"/>
          </a:xfrm>
          <a:prstGeom prst="round2Diag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প্রশ্নঃতৎসম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উপসর্গ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165587" y="4921378"/>
            <a:ext cx="11790485" cy="1702783"/>
          </a:xfrm>
          <a:prstGeom prst="round2Diag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উৎ,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400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 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41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 rot="10800000" flipV="1">
            <a:off x="614289" y="168197"/>
            <a:ext cx="10764129" cy="1812472"/>
          </a:xfrm>
          <a:prstGeom prst="horizontalScroll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9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9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433753" y="2487793"/>
            <a:ext cx="11125200" cy="1727200"/>
          </a:xfrm>
          <a:prstGeom prst="horizontalScroll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নিমরাজি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ফি-বছর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দরপত্তনী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নারাজ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বদমাশ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বেকায়দা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কারখানা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খাসমহল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লাপাত্তা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গরমিল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614289" y="4722116"/>
            <a:ext cx="11125200" cy="1872858"/>
          </a:xfrm>
          <a:prstGeom prst="horizontalScroll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অজপুকুর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অনাদর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ইতিকথা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সরব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নিলাজ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বিফল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আবছায়া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আড়চোখে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ভরপেট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ঊনিশ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1087804" y="1925622"/>
            <a:ext cx="9359900" cy="617219"/>
          </a:xfrm>
          <a:prstGeom prst="wedgeRoundRectCallou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১০টি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বিদেশী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উপসর্গের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1087804" y="4069335"/>
            <a:ext cx="9359900" cy="652781"/>
          </a:xfrm>
          <a:prstGeom prst="wedgeRoundRectCallou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১০টি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উপসর্গের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31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2149342" y="0"/>
            <a:ext cx="8285871" cy="1547447"/>
          </a:xfrm>
          <a:prstGeom prst="downArrow">
            <a:avLst>
              <a:gd name="adj1" fmla="val 50000"/>
              <a:gd name="adj2" fmla="val 76374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991771" y="1547448"/>
            <a:ext cx="10325686" cy="763172"/>
          </a:xfrm>
          <a:prstGeom prst="round2Diag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উপসর্গ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991771" y="2581835"/>
            <a:ext cx="10325686" cy="829581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উপসর্গ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কতটি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991771" y="3682632"/>
            <a:ext cx="10325686" cy="829582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তৎসম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উপসর্গ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কতটি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991771" y="4648961"/>
            <a:ext cx="10325686" cy="783652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নিমরাজি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উপসর্গ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 Diagonal Corner Rectangle 6"/>
          <p:cNvSpPr/>
          <p:nvPr/>
        </p:nvSpPr>
        <p:spPr>
          <a:xfrm>
            <a:off x="991771" y="5569360"/>
            <a:ext cx="10325686" cy="1070185"/>
          </a:xfrm>
          <a:prstGeom prst="round2Diag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আ –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এগুলো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96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44" y="542925"/>
            <a:ext cx="5867400" cy="4400550"/>
          </a:xfrm>
          <a:prstGeom prst="rect">
            <a:avLst/>
          </a:prstGeom>
        </p:spPr>
      </p:pic>
      <p:sp>
        <p:nvSpPr>
          <p:cNvPr id="4" name="Oval Callout 3"/>
          <p:cNvSpPr/>
          <p:nvPr/>
        </p:nvSpPr>
        <p:spPr>
          <a:xfrm>
            <a:off x="6652591" y="1139686"/>
            <a:ext cx="4015409" cy="1378227"/>
          </a:xfrm>
          <a:prstGeom prst="wedgeEllipseCallout">
            <a:avLst>
              <a:gd name="adj1" fmla="val -57424"/>
              <a:gd name="adj2" fmla="val 144709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1078" y="5327374"/>
            <a:ext cx="7129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উপসর্গের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144817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198120" y="1783080"/>
            <a:ext cx="6324600" cy="48768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আঃ</a:t>
            </a:r>
            <a:r>
              <a:rPr lang="en-US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মতিন</a:t>
            </a:r>
            <a:endParaRPr lang="bn-BD" sz="5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কারী</a:t>
            </a:r>
            <a:r>
              <a:rPr lang="bn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শিক্ষক</a:t>
            </a:r>
            <a:r>
              <a:rPr lang="bn-BD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রঘুনাথপুর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bn-BD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নবাবগঞ্জ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দিনাজপুর</a:t>
            </a:r>
            <a:r>
              <a:rPr lang="bn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মোবাঃ ০১৭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২৪৪৪৫৩৯৬</a:t>
            </a:r>
            <a:endParaRPr lang="bn-IN" sz="3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Gmail: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Abmatin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1977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@gmail.com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664612" y="1783080"/>
            <a:ext cx="5011672" cy="471022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২য়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en-US" sz="4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উপসর্গ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৯ম</a:t>
            </a:r>
          </a:p>
          <a:p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১৭/০৮/১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905518" y="457200"/>
            <a:ext cx="3235612" cy="92964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SG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434840" y="1920240"/>
            <a:ext cx="1524000" cy="163068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5902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4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37" y="148867"/>
            <a:ext cx="9839459" cy="628391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6" name="TextBox 5"/>
          <p:cNvSpPr txBox="1"/>
          <p:nvPr/>
        </p:nvSpPr>
        <p:spPr>
          <a:xfrm>
            <a:off x="4739424" y="4121239"/>
            <a:ext cx="4314423" cy="2099256"/>
          </a:xfrm>
          <a:prstGeom prst="rect">
            <a:avLst/>
          </a:prstGeom>
          <a:noFill/>
        </p:spPr>
        <p:txBody>
          <a:bodyPr wrap="square" rtlCol="0">
            <a:prstTxWarp prst="textArchUpPour">
              <a:avLst/>
            </a:prstTxWarp>
            <a:spAutoFit/>
          </a:bodyPr>
          <a:lstStyle/>
          <a:p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SG" sz="4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229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05557" y="286455"/>
            <a:ext cx="237744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3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566241" y="268670"/>
            <a:ext cx="2625759" cy="139176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হাঁস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687403" y="284837"/>
            <a:ext cx="2878837" cy="131018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পাতি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687403" y="2502446"/>
            <a:ext cx="5504597" cy="1646779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পাতিহাঁস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687403" y="4633127"/>
            <a:ext cx="5504597" cy="179809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পাতি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উপসর্গ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61" t="10550" r="275"/>
          <a:stretch/>
        </p:blipFill>
        <p:spPr>
          <a:xfrm>
            <a:off x="205557" y="764441"/>
            <a:ext cx="6301616" cy="494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09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 animBg="1"/>
      <p:bldP spid="4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39988" y="236309"/>
            <a:ext cx="3098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43863" y="4125773"/>
            <a:ext cx="4497980" cy="745634"/>
            <a:chOff x="1139587" y="3215629"/>
            <a:chExt cx="3759959" cy="745634"/>
          </a:xfrm>
        </p:grpSpPr>
        <p:sp>
          <p:nvSpPr>
            <p:cNvPr id="2" name="Rounded Rectangle 1"/>
            <p:cNvSpPr/>
            <p:nvPr/>
          </p:nvSpPr>
          <p:spPr>
            <a:xfrm>
              <a:off x="1139587" y="3215629"/>
              <a:ext cx="1897039" cy="73539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রাম</a:t>
              </a:r>
              <a:endPara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036626" y="3225865"/>
              <a:ext cx="1862920" cy="735398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ছাগল</a:t>
              </a:r>
              <a:endPara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7215361" y="4404614"/>
            <a:ext cx="3814549" cy="89718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রামছাগল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20562" y="5301798"/>
            <a:ext cx="5609230" cy="97617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8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রাম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উপসর্গ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25" t="4855" r="13426" b="16467"/>
          <a:stretch/>
        </p:blipFill>
        <p:spPr>
          <a:xfrm>
            <a:off x="168929" y="208300"/>
            <a:ext cx="4972914" cy="387846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96" b="1410"/>
          <a:stretch/>
        </p:blipFill>
        <p:spPr>
          <a:xfrm>
            <a:off x="5632175" y="234804"/>
            <a:ext cx="6317180" cy="3874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41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67400" y="849182"/>
            <a:ext cx="25849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6218915" y="4556378"/>
            <a:ext cx="5799792" cy="2187054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এখনে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7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পাতি</a:t>
            </a:r>
            <a:r>
              <a:rPr lang="en-US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উপসর্গ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Left Arrow 2"/>
          <p:cNvSpPr/>
          <p:nvPr/>
        </p:nvSpPr>
        <p:spPr>
          <a:xfrm>
            <a:off x="6167619" y="1924046"/>
            <a:ext cx="5851088" cy="2632332"/>
          </a:xfrm>
          <a:prstGeom prst="lef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পাতিলেবু</a:t>
            </a:r>
            <a:endParaRPr lang="en-US" sz="9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584782" y="402662"/>
            <a:ext cx="4656597" cy="1310502"/>
            <a:chOff x="6584782" y="402662"/>
            <a:chExt cx="4656597" cy="1310502"/>
          </a:xfrm>
        </p:grpSpPr>
        <p:sp>
          <p:nvSpPr>
            <p:cNvPr id="5" name="Rounded Rectangle 4"/>
            <p:cNvSpPr/>
            <p:nvPr/>
          </p:nvSpPr>
          <p:spPr>
            <a:xfrm>
              <a:off x="8956546" y="406573"/>
              <a:ext cx="2284833" cy="13065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লেবু</a:t>
              </a:r>
              <a:endParaRPr lang="en-US" sz="8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6584782" y="402662"/>
              <a:ext cx="2371764" cy="13065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8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পাতি</a:t>
              </a:r>
              <a:endParaRPr lang="en-US" sz="8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" b="18326"/>
          <a:stretch/>
        </p:blipFill>
        <p:spPr>
          <a:xfrm>
            <a:off x="0" y="849182"/>
            <a:ext cx="6323527" cy="4706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858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969565" y="536714"/>
            <a:ext cx="6436990" cy="1338124"/>
            <a:chOff x="4969565" y="536714"/>
            <a:chExt cx="6436990" cy="1338124"/>
          </a:xfrm>
          <a:solidFill>
            <a:schemeClr val="bg2">
              <a:lumMod val="90000"/>
            </a:schemeClr>
          </a:solidFill>
        </p:grpSpPr>
        <p:sp>
          <p:nvSpPr>
            <p:cNvPr id="5" name="Rectangle 4"/>
            <p:cNvSpPr/>
            <p:nvPr/>
          </p:nvSpPr>
          <p:spPr>
            <a:xfrm>
              <a:off x="8524240" y="536714"/>
              <a:ext cx="2882315" cy="13381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8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বেল</a:t>
              </a:r>
              <a:endParaRPr lang="en-US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969565" y="536714"/>
              <a:ext cx="3710609" cy="133812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8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কদ</a:t>
              </a:r>
              <a:r>
                <a:rPr lang="bn-IN" sz="138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+</a:t>
              </a:r>
              <a:endPara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6304671" y="2363372"/>
            <a:ext cx="5101884" cy="144025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কদবেল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68351" y="4551935"/>
            <a:ext cx="5894364" cy="187364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8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কদ</a:t>
            </a:r>
            <a:r>
              <a:rPr lang="en-US" sz="8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উপসর্গ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10819" y="70038"/>
            <a:ext cx="3758905" cy="2575956"/>
            <a:chOff x="310819" y="57952"/>
            <a:chExt cx="3758905" cy="2575956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0819" y="57952"/>
              <a:ext cx="3758905" cy="2575956"/>
            </a:xfrm>
            <a:prstGeom prst="rect">
              <a:avLst/>
            </a:prstGeom>
          </p:spPr>
        </p:pic>
        <p:sp>
          <p:nvSpPr>
            <p:cNvPr id="2" name="TextBox 1"/>
            <p:cNvSpPr txBox="1"/>
            <p:nvPr/>
          </p:nvSpPr>
          <p:spPr>
            <a:xfrm>
              <a:off x="1736035" y="1031754"/>
              <a:ext cx="156375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err="1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বেল</a:t>
              </a:r>
              <a:endParaRPr lang="en-US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30590" y="2645994"/>
            <a:ext cx="3739134" cy="3028076"/>
            <a:chOff x="330590" y="2645994"/>
            <a:chExt cx="3739134" cy="3028076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0590" y="2645994"/>
              <a:ext cx="3739134" cy="3028076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1179443" y="3607710"/>
              <a:ext cx="180229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 err="1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কদবেল</a:t>
              </a:r>
              <a:endParaRPr lang="en-US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106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1924335" y="914401"/>
            <a:ext cx="7970292" cy="2009104"/>
          </a:xfrm>
          <a:prstGeom prst="downArrowCallou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9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9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6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2894960" y="3209529"/>
            <a:ext cx="6018662" cy="1733266"/>
          </a:xfrm>
          <a:prstGeom prst="flowChartAlternate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উপসর্গ</a:t>
            </a:r>
            <a:endParaRPr lang="en-US" sz="8000" dirty="0">
              <a:solidFill>
                <a:schemeClr val="tx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14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732961" y="514086"/>
            <a:ext cx="5813945" cy="1760561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8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8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65017" y="2746983"/>
            <a:ext cx="59163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উপসর্গ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06880" y="3539428"/>
            <a:ext cx="7757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উপসর্গ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380" y="4206876"/>
            <a:ext cx="7745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খাঁটি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উপসর্গ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71846" y="5080377"/>
            <a:ext cx="78406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তৎসম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উপসর্গ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65017" y="5876204"/>
            <a:ext cx="66788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বিদেশী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উপসর্গ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54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9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022815" y="901521"/>
            <a:ext cx="8626380" cy="156531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উপসর্গ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17518" y="2647139"/>
            <a:ext cx="6853166" cy="33414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0" indent="-685800">
              <a:buFont typeface="Wingdings" panose="05000000000000000000" pitchFamily="2" charset="2"/>
              <a:buChar char="Ø"/>
            </a:pPr>
            <a:endParaRPr lang="en-US" sz="4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>
              <a:buFont typeface="Wingdings" panose="05000000000000000000" pitchFamily="2" charset="2"/>
              <a:buChar char="Ø"/>
            </a:pP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খাঁটি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উপসর্গ</a:t>
            </a:r>
            <a:endParaRPr lang="en-US" sz="4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তৎসম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উপসর্গ</a:t>
            </a:r>
            <a:endParaRPr lang="en-US" sz="4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বিদেশী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উপসর্গ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>
              <a:solidFill>
                <a:schemeClr val="tx1"/>
              </a:solidFill>
            </a:endParaRPr>
          </a:p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18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2133</TotalTime>
  <Words>597</Words>
  <Application>Microsoft Office PowerPoint</Application>
  <PresentationFormat>Widescreen</PresentationFormat>
  <Paragraphs>98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Calibri Light</vt:lpstr>
      <vt:lpstr>NikoshBAN</vt:lpstr>
      <vt:lpstr>Times New Roman</vt:lpstr>
      <vt:lpstr>Wingdings</vt:lpstr>
      <vt:lpstr>Wingdings 2</vt:lpstr>
      <vt:lpstr>HDOfficeLightV0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আমার</dc:title>
  <dc:creator>GIRLS</dc:creator>
  <cp:lastModifiedBy>HP</cp:lastModifiedBy>
  <cp:revision>419</cp:revision>
  <dcterms:created xsi:type="dcterms:W3CDTF">2015-08-17T08:40:50Z</dcterms:created>
  <dcterms:modified xsi:type="dcterms:W3CDTF">2020-03-10T07:40:01Z</dcterms:modified>
</cp:coreProperties>
</file>