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4" r:id="rId9"/>
    <p:sldId id="262" r:id="rId10"/>
    <p:sldId id="263" r:id="rId11"/>
    <p:sldId id="265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6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7" autoAdjust="0"/>
    <p:restoredTop sz="93376" autoAdjust="0"/>
  </p:normalViewPr>
  <p:slideViewPr>
    <p:cSldViewPr snapToGrid="0">
      <p:cViewPr varScale="1">
        <p:scale>
          <a:sx n="63" d="100"/>
          <a:sy n="63" d="100"/>
        </p:scale>
        <p:origin x="990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BE636-B943-46B5-AC2A-308A36AB7F6A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48BAA-E942-42EB-93C5-73FD44FAD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465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48BAA-E942-42EB-93C5-73FD44FAD2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24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AA2B4-F787-40DD-A2DF-265D796EF114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9573-0F6D-4C99-BFE1-D6B706F01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356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AA2B4-F787-40DD-A2DF-265D796EF114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9573-0F6D-4C99-BFE1-D6B706F01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67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AA2B4-F787-40DD-A2DF-265D796EF114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9573-0F6D-4C99-BFE1-D6B706F01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964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AA2B4-F787-40DD-A2DF-265D796EF114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9573-0F6D-4C99-BFE1-D6B706F01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89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AA2B4-F787-40DD-A2DF-265D796EF114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9573-0F6D-4C99-BFE1-D6B706F01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762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AA2B4-F787-40DD-A2DF-265D796EF114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9573-0F6D-4C99-BFE1-D6B706F01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826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AA2B4-F787-40DD-A2DF-265D796EF114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9573-0F6D-4C99-BFE1-D6B706F01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265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AA2B4-F787-40DD-A2DF-265D796EF114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9573-0F6D-4C99-BFE1-D6B706F01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845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AA2B4-F787-40DD-A2DF-265D796EF114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9573-0F6D-4C99-BFE1-D6B706F01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548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AA2B4-F787-40DD-A2DF-265D796EF114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9573-0F6D-4C99-BFE1-D6B706F01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12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AA2B4-F787-40DD-A2DF-265D796EF114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9573-0F6D-4C99-BFE1-D6B706F01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14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AA2B4-F787-40DD-A2DF-265D796EF114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79573-0F6D-4C99-BFE1-D6B706F01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18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6957" y="473527"/>
            <a:ext cx="10147674" cy="7664633"/>
            <a:chOff x="146957" y="473527"/>
            <a:chExt cx="10147674" cy="7664633"/>
          </a:xfrm>
        </p:grpSpPr>
        <p:sp>
          <p:nvSpPr>
            <p:cNvPr id="4" name="TextBox 3"/>
            <p:cNvSpPr txBox="1"/>
            <p:nvPr/>
          </p:nvSpPr>
          <p:spPr>
            <a:xfrm>
              <a:off x="146957" y="473527"/>
              <a:ext cx="10147674" cy="233710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ar-SA" sz="48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السلام عليكم ورحمة الله وبركته  </a:t>
              </a:r>
            </a:p>
            <a:p>
              <a:r>
                <a:rPr lang="ar-SA" sz="48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اهلاوسهلا مرحبا يايها الطلاب</a:t>
              </a:r>
              <a:endPara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ar-SA" sz="48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957" y="2810631"/>
              <a:ext cx="10147674" cy="53275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92413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886" y="2090057"/>
            <a:ext cx="6776358" cy="1763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95067" y="982923"/>
            <a:ext cx="12096933" cy="467508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759065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486" y="527998"/>
            <a:ext cx="7298872" cy="17543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</a:p>
          <a:p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16603" y="980618"/>
            <a:ext cx="8841137" cy="522098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012958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316053" y="365805"/>
            <a:ext cx="10213038" cy="6492195"/>
            <a:chOff x="1250739" y="669471"/>
            <a:chExt cx="10213038" cy="6492195"/>
          </a:xfrm>
        </p:grpSpPr>
        <p:sp>
          <p:nvSpPr>
            <p:cNvPr id="2" name="TextBox 1"/>
            <p:cNvSpPr txBox="1"/>
            <p:nvPr/>
          </p:nvSpPr>
          <p:spPr>
            <a:xfrm>
              <a:off x="1453243" y="669471"/>
              <a:ext cx="5927271" cy="830997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4800" dirty="0" err="1" smtClean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r>
                <a:rPr lang="en-US" sz="4800" dirty="0" smtClean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কাজ </a:t>
              </a:r>
              <a:endParaRPr lang="en-US" sz="4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250739" y="1623103"/>
              <a:ext cx="10213038" cy="55385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082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734786"/>
            <a:ext cx="12377057" cy="6564085"/>
            <a:chOff x="0" y="734786"/>
            <a:chExt cx="12377057" cy="6564085"/>
          </a:xfrm>
          <a:gradFill>
            <a:gsLst>
              <a:gs pos="0">
                <a:schemeClr val="accent6">
                  <a:satMod val="103000"/>
                  <a:lumMod val="102000"/>
                  <a:tint val="94000"/>
                </a:schemeClr>
              </a:gs>
              <a:gs pos="50000">
                <a:schemeClr val="accent6">
                  <a:satMod val="110000"/>
                  <a:lumMod val="100000"/>
                  <a:shade val="100000"/>
                </a:schemeClr>
              </a:gs>
              <a:gs pos="100000">
                <a:schemeClr val="accent6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</p:grpSpPr>
        <p:sp>
          <p:nvSpPr>
            <p:cNvPr id="2" name="TextBox 1"/>
            <p:cNvSpPr txBox="1"/>
            <p:nvPr/>
          </p:nvSpPr>
          <p:spPr>
            <a:xfrm>
              <a:off x="2334986" y="734786"/>
              <a:ext cx="6906985" cy="286232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60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মুল্যায়ন</a:t>
              </a:r>
              <a:endPara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60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endPara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1624790"/>
              <a:ext cx="12377057" cy="5674081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59716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51214" y="1669022"/>
            <a:ext cx="9470572" cy="5188978"/>
            <a:chOff x="1551214" y="1647144"/>
            <a:chExt cx="9470572" cy="5188978"/>
          </a:xfrm>
          <a:effectLst>
            <a:outerShdw blurRad="50800" dist="50800" dir="5400000" algn="ctr" rotWithShape="0">
              <a:srgbClr val="00B050"/>
            </a:outerShdw>
          </a:effectLst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21039" y="1647144"/>
              <a:ext cx="8476493" cy="2369684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 flipH="1">
              <a:off x="2792186" y="1816323"/>
              <a:ext cx="8229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বাড়ীর</a:t>
              </a:r>
              <a:r>
                <a:rPr lang="en-US" sz="60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কাজ </a:t>
              </a:r>
              <a:endPara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551214" y="4016828"/>
              <a:ext cx="8946318" cy="28192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0481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466306" y="701040"/>
            <a:ext cx="8997041" cy="5050268"/>
            <a:chOff x="1649185" y="685800"/>
            <a:chExt cx="8768442" cy="5050268"/>
          </a:xfrm>
          <a:blipFill>
            <a:blip r:embed="rId2"/>
            <a:tile tx="0" ty="0" sx="100000" sy="100000" flip="none" algn="tl"/>
          </a:blipFill>
        </p:grpSpPr>
        <p:sp>
          <p:nvSpPr>
            <p:cNvPr id="2" name="TextBox 1"/>
            <p:cNvSpPr txBox="1"/>
            <p:nvPr/>
          </p:nvSpPr>
          <p:spPr>
            <a:xfrm>
              <a:off x="1992085" y="685800"/>
              <a:ext cx="8082643" cy="286232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60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</a:t>
              </a:r>
              <a:r>
                <a:rPr lang="en-US" sz="60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সবার</a:t>
              </a:r>
              <a:r>
                <a:rPr lang="en-US" sz="60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প্রতি</a:t>
              </a:r>
              <a:r>
                <a:rPr lang="en-US" sz="60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দোয়া</a:t>
              </a:r>
              <a:r>
                <a:rPr lang="en-US" sz="60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রহিল</a:t>
              </a:r>
              <a:r>
                <a:rPr lang="en-US" sz="60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r>
                <a:rPr lang="ar-SA" sz="6000" dirty="0" smtClean="0">
                  <a:solidFill>
                    <a:srgbClr val="00B050"/>
                  </a:solidFill>
                  <a:latin typeface="NikoshBAN" panose="02000000000000000000" pitchFamily="2" charset="0"/>
                </a:rPr>
                <a:t>السلام عليكم ورحمة الله وبركته </a:t>
              </a:r>
              <a:endParaRPr lang="en-US" sz="6000" dirty="0" smtClean="0">
                <a:solidFill>
                  <a:srgbClr val="00B050"/>
                </a:solidFill>
                <a:latin typeface="NikoshBAN" panose="02000000000000000000" pitchFamily="2" charset="0"/>
              </a:endParaRPr>
            </a:p>
            <a:p>
              <a:endParaRPr lang="en-US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9185" y="2461531"/>
              <a:ext cx="8768442" cy="3274537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81816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22514" y="18917"/>
            <a:ext cx="11418783" cy="5262979"/>
            <a:chOff x="522514" y="212271"/>
            <a:chExt cx="11418783" cy="5262979"/>
          </a:xfrm>
        </p:grpSpPr>
        <p:sp>
          <p:nvSpPr>
            <p:cNvPr id="2" name="TextBox 1"/>
            <p:cNvSpPr txBox="1"/>
            <p:nvPr/>
          </p:nvSpPr>
          <p:spPr>
            <a:xfrm>
              <a:off x="522514" y="212271"/>
              <a:ext cx="7347858" cy="526297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8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US" sz="4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r>
                <a:rPr lang="en-US" sz="4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r>
                <a:rPr lang="en-US" sz="4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মুহাম্মদ</a:t>
              </a:r>
              <a:r>
                <a:rPr lang="en-US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ছদরুল</a:t>
              </a:r>
              <a:r>
                <a:rPr lang="en-US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আমিন</a:t>
              </a:r>
              <a:r>
                <a:rPr lang="en-US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r>
                <a:rPr lang="en-US" sz="48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</a:t>
              </a:r>
              <a:r>
                <a:rPr lang="en-US" sz="4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সুপার</a:t>
              </a:r>
              <a:r>
                <a:rPr lang="en-US" sz="4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r>
                <a:rPr lang="en-US" sz="4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মেহেরনামা</a:t>
              </a:r>
              <a:r>
                <a:rPr lang="en-US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আলমাছিয়া</a:t>
              </a:r>
              <a:r>
                <a:rPr lang="en-US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দাখিল</a:t>
              </a:r>
              <a:r>
                <a:rPr lang="en-US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solidFill>
                    <a:srgbClr val="92D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মাদ্রাসা,পেকুয়া</a:t>
              </a:r>
              <a:r>
                <a:rPr lang="en-US" sz="4800" dirty="0" smtClean="0">
                  <a:solidFill>
                    <a:srgbClr val="92D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4800" dirty="0" err="1" smtClean="0">
                  <a:solidFill>
                    <a:srgbClr val="92D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কক্সবাজার</a:t>
              </a:r>
              <a:r>
                <a:rPr lang="en-US" sz="4800" dirty="0" smtClean="0">
                  <a:solidFill>
                    <a:srgbClr val="92D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।</a:t>
              </a:r>
            </a:p>
            <a:p>
              <a:pPr algn="ctr"/>
              <a:r>
                <a:rPr lang="en-US" sz="4800" dirty="0" smtClean="0">
                  <a:solidFill>
                    <a:srgbClr val="92D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ই-</a:t>
              </a:r>
              <a:r>
                <a:rPr lang="en-US" sz="4800" dirty="0" err="1" smtClean="0">
                  <a:solidFill>
                    <a:srgbClr val="92D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মেইল</a:t>
              </a:r>
              <a:r>
                <a:rPr lang="en-US" sz="4800" dirty="0" smtClean="0">
                  <a:solidFill>
                    <a:srgbClr val="92D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4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s.aminbk80@gmail.com</a:t>
              </a: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0372" y="770032"/>
              <a:ext cx="4070925" cy="3295782"/>
            </a:xfrm>
            <a:prstGeom prst="ellipse">
              <a:avLst/>
            </a:prstGeom>
            <a:ln w="190500" cap="rnd">
              <a:solidFill>
                <a:srgbClr val="FF0000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</p:spTree>
    <p:extLst>
      <p:ext uri="{BB962C8B-B14F-4D97-AF65-F5344CB8AC3E}">
        <p14:creationId xmlns:p14="http://schemas.microsoft.com/office/powerpoint/2010/main" val="315154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8557" y="529326"/>
            <a:ext cx="8409215" cy="120032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</a:rPr>
              <a:t>বিষয়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পরিচিতি</a:t>
            </a:r>
            <a:r>
              <a:rPr lang="en-US" sz="5400" dirty="0" smtClean="0">
                <a:solidFill>
                  <a:srgbClr val="FF0000"/>
                </a:solidFill>
              </a:rPr>
              <a:t> 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2085" y="529326"/>
            <a:ext cx="8351157" cy="568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57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882798" y="576943"/>
            <a:ext cx="7462838" cy="2495707"/>
            <a:chOff x="3882798" y="576943"/>
            <a:chExt cx="7462838" cy="249570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2333" y="576943"/>
              <a:ext cx="2581275" cy="177165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2798" y="576943"/>
              <a:ext cx="2466975" cy="184785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pic>
        <p:sp>
          <p:nvSpPr>
            <p:cNvPr id="5" name="TextBox 4"/>
            <p:cNvSpPr txBox="1"/>
            <p:nvPr/>
          </p:nvSpPr>
          <p:spPr>
            <a:xfrm flipH="1">
              <a:off x="3882798" y="2357450"/>
              <a:ext cx="2692853" cy="646331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r>
                <a:rPr lang="en-US" sz="36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মসজিদে</a:t>
              </a:r>
              <a:r>
                <a:rPr lang="en-US" sz="36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নববী</a:t>
              </a:r>
              <a:r>
                <a:rPr lang="en-US" sz="36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flipH="1">
              <a:off x="8161564" y="2364764"/>
              <a:ext cx="3184072" cy="707886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ar-SA" sz="4000" dirty="0" smtClean="0">
                  <a:solidFill>
                    <a:srgbClr val="FF0000"/>
                  </a:solidFill>
                </a:rPr>
                <a:t>المسجد النبوي </a:t>
              </a:r>
              <a:endParaRPr lang="en-US" sz="40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430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777093" y="489857"/>
            <a:ext cx="10596077" cy="5143501"/>
            <a:chOff x="1777093" y="489857"/>
            <a:chExt cx="10596077" cy="514350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7093" y="489857"/>
              <a:ext cx="5143500" cy="51435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0593" y="489858"/>
              <a:ext cx="5452577" cy="5143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609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710544" y="522514"/>
            <a:ext cx="9334500" cy="5551714"/>
            <a:chOff x="4158342" y="114300"/>
            <a:chExt cx="8033658" cy="7347856"/>
          </a:xfrm>
        </p:grpSpPr>
        <p:sp>
          <p:nvSpPr>
            <p:cNvPr id="2" name="TextBox 1"/>
            <p:cNvSpPr txBox="1"/>
            <p:nvPr/>
          </p:nvSpPr>
          <p:spPr>
            <a:xfrm>
              <a:off x="4158342" y="114300"/>
              <a:ext cx="8033658" cy="1938992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আজকের </a:t>
              </a:r>
              <a:r>
                <a:rPr lang="en-US" sz="40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পাঠ</a:t>
              </a:r>
              <a:r>
                <a:rPr lang="en-US" sz="4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ar-SA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الدرس الثاني  عشر </a:t>
              </a:r>
            </a:p>
            <a:p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t="6437" r="7556"/>
            <a:stretch/>
          </p:blipFill>
          <p:spPr>
            <a:xfrm>
              <a:off x="4158342" y="1528542"/>
              <a:ext cx="6991538" cy="59336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282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2329" y="1077686"/>
            <a:ext cx="9323614" cy="563231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6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১।শব্দের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২।ইবারতের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তাহকিক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31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1500" y="605827"/>
            <a:ext cx="11430001" cy="576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24347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6392" y="671606"/>
            <a:ext cx="11449424" cy="512503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4197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88</Words>
  <Application>Microsoft Office PowerPoint</Application>
  <PresentationFormat>Widescreen</PresentationFormat>
  <Paragraphs>27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QC</dc:creator>
  <cp:lastModifiedBy>QC</cp:lastModifiedBy>
  <cp:revision>18</cp:revision>
  <dcterms:created xsi:type="dcterms:W3CDTF">2019-07-07T14:41:14Z</dcterms:created>
  <dcterms:modified xsi:type="dcterms:W3CDTF">2019-07-15T16:03:36Z</dcterms:modified>
</cp:coreProperties>
</file>