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8" r:id="rId4"/>
    <p:sldId id="269" r:id="rId5"/>
    <p:sldId id="263" r:id="rId6"/>
    <p:sldId id="275" r:id="rId7"/>
    <p:sldId id="276" r:id="rId8"/>
    <p:sldId id="277" r:id="rId9"/>
    <p:sldId id="281" r:id="rId10"/>
    <p:sldId id="264" r:id="rId11"/>
    <p:sldId id="266" r:id="rId12"/>
    <p:sldId id="279" r:id="rId13"/>
    <p:sldId id="267" r:id="rId14"/>
    <p:sldId id="268" r:id="rId15"/>
    <p:sldId id="270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6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OEL\Desktop\New folder\inde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868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5800" y="1066800"/>
            <a:ext cx="1905000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0742"/>
            <a:ext cx="4191000" cy="25930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5092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বাংলাদেশের অধিকাংশ মানুষ তাদের জীবিকার জন্য সরাসরি কোন পেশার উপর নির্ভরশীল?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89" y="4378356"/>
            <a:ext cx="3030795" cy="202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378357"/>
            <a:ext cx="2568465" cy="202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515" y="4378356"/>
            <a:ext cx="2362200" cy="202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1" y="1142801"/>
            <a:ext cx="3746714" cy="25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6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88" y="239381"/>
            <a:ext cx="2634812" cy="20410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708" y="239381"/>
            <a:ext cx="2907542" cy="2041095"/>
          </a:xfrm>
          <a:prstGeom prst="rect">
            <a:avLst/>
          </a:prstGeom>
        </p:spPr>
      </p:pic>
      <p:pic>
        <p:nvPicPr>
          <p:cNvPr id="4098" name="Picture 2" descr="C:\Users\DOEL\Desktop\garment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52801"/>
            <a:ext cx="4024752" cy="230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OEL\Desktop\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332213"/>
            <a:ext cx="4068726" cy="230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DOEL\Desktop\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010" y="228600"/>
            <a:ext cx="2652206" cy="206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41738" y="2549429"/>
            <a:ext cx="3821880" cy="52322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গ্রামীন অর্থনৈতিক উন্নয়ন কর্মকান্ড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5494" y="5791200"/>
            <a:ext cx="3919663" cy="52322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শহরের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অর্থনৈতিক উন্নয়ন কর্মকান্ড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72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বাংলাদেশের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গ্রাম ও শহরের অর্থনৈতিক উন্নয়নের ভুমিকা আলোচনা কর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04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OEL\Desktop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68" y="426830"/>
            <a:ext cx="4176804" cy="246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DOEL\Desktop\h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296" y="406350"/>
            <a:ext cx="4343400" cy="2489305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OEL\Desktop\cover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68" y="3096228"/>
            <a:ext cx="4176804" cy="2821329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OEL\Desktop\taka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236" y="3096229"/>
            <a:ext cx="4455364" cy="282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4968" y="690265"/>
            <a:ext cx="10668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গবেষনা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200" y="2057400"/>
            <a:ext cx="1120820" cy="523220"/>
          </a:xfrm>
          <a:prstGeom prst="rect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চিকিৎসা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3200399"/>
            <a:ext cx="1301959" cy="584775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গার্মে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ন্টস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2089" y="3460879"/>
            <a:ext cx="966931" cy="584775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ব্যাংক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67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37639" y="2895600"/>
            <a:ext cx="5495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গ্রামের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মানুষ কোথায়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ব্যবসা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করে?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8516" y="2143794"/>
            <a:ext cx="5804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শিল্পের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শহর বলা হয় কোন শহরকে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0" y="685800"/>
            <a:ext cx="18245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1637639" y="3655317"/>
            <a:ext cx="5593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৩।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অর্থনৈতিক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উন্নয়নের মূলভিত্তি কি ?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8516" y="4419600"/>
            <a:ext cx="5886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শহরের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অর্থনীতিকে সচল রাখে কারা?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98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685800"/>
            <a:ext cx="2353529" cy="830997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bn-BD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438400"/>
            <a:ext cx="7467601" cy="28007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endParaRPr lang="en-US" sz="4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গ্রাম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ও শহরের অর্থনৈতিক কাজের গুরুত্ব লিখে আনবে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16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13" y="1295400"/>
            <a:ext cx="8362887" cy="5105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94663" y="181232"/>
            <a:ext cx="20906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</a:p>
        </p:txBody>
      </p:sp>
    </p:spTree>
    <p:extLst>
      <p:ext uri="{BB962C8B-B14F-4D97-AF65-F5344CB8AC3E}">
        <p14:creationId xmlns:p14="http://schemas.microsoft.com/office/powerpoint/2010/main" val="324395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2362200"/>
            <a:ext cx="7162800" cy="30469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4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কাকন</a:t>
            </a:r>
            <a:r>
              <a:rPr lang="en-US" sz="4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চন্দ্র মন্ডল</a:t>
            </a:r>
            <a:endParaRPr lang="bn-BD" sz="3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r>
              <a:rPr lang="bn-IN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IN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শিক্ষক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(কম্পিউটার),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উপজেলাঃ অভয়নগর,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জেলাঃ যশোর।</a:t>
            </a:r>
            <a:endParaRPr lang="bn-IN" sz="3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r>
              <a:rPr lang="bn-BD" sz="3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মুঠোফোন- </a:t>
            </a:r>
            <a:r>
              <a:rPr lang="en-US" sz="3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01</a:t>
            </a:r>
            <a:r>
              <a:rPr lang="bn-BD" sz="3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৯১১-৮১০৭৬৬</a:t>
            </a:r>
            <a:endParaRPr lang="bn-IN" sz="3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5200" y="559660"/>
            <a:ext cx="2125457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u="sng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91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209800"/>
            <a:ext cx="7239000" cy="378565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শ্রেনীঃ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ষষ্ঠ  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4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বিষয়ঃ বাংলাদেশ ও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বিশ্বপরিচয়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1800" y="762000"/>
            <a:ext cx="3124200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u="sng" dirty="0" err="1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bn-BD" sz="4800" b="1" u="sng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b="1" u="sng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পরিচিতি </a:t>
            </a:r>
            <a:endParaRPr lang="en-US" sz="4800" b="1" u="sng" dirty="0" smtClean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5989" y="638432"/>
            <a:ext cx="2235821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bn-BD" sz="4800" u="sng" dirty="0">
                <a:latin typeface="NikoshBAN" pitchFamily="2" charset="0"/>
                <a:cs typeface="NikoshBAN" pitchFamily="2" charset="0"/>
              </a:rPr>
              <a:t>শিখনফল</a:t>
            </a:r>
          </a:p>
        </p:txBody>
      </p:sp>
      <p:sp>
        <p:nvSpPr>
          <p:cNvPr id="3" name="Rectangle 2"/>
          <p:cNvSpPr/>
          <p:nvPr/>
        </p:nvSpPr>
        <p:spPr>
          <a:xfrm>
            <a:off x="951470" y="1905000"/>
            <a:ext cx="7239000" cy="45243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অর্থনৈতিক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দিক থেকে শহুরে ও গ্রামীন জীবন সম্পর্কে বলতে পারবে।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বাংলাদেশের অর্থনৈতিক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উন্নয়নে কৃষির ভুমিকা উল্লেখ করতে পারবে।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3600" dirty="0">
                <a:latin typeface="NikoshBAN" pitchFamily="2" charset="0"/>
                <a:cs typeface="NikoshBAN" pitchFamily="2" charset="0"/>
              </a:rPr>
              <a:t>বাংলাদেশের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অর্থনীতিতে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বিভিন্ন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খাতের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গুরুত্ব বুঝতে পারবে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বাংলাদেশের শিল্পের শহর সম্পর্কে বলতে পারবে।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77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700" y="5334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বাংলাদেশের অর্থনীতি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C:\Users\DOEL\Desktop\taka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56730"/>
            <a:ext cx="9144000" cy="537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23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DOEL\Desktop\garmens\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94297"/>
            <a:ext cx="2743200" cy="194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351" y="494297"/>
            <a:ext cx="2806889" cy="1944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4954" y="3810000"/>
            <a:ext cx="8756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গ্রামের অধিকাংশ মানুষ কৃষিজীবী।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জমিতে চাষ করে তারা ফসল উৎপাদন করে।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নিজেদের চাহিদা মেটানোর পর বাকী ফসল বাজারে বিক্রি করে অর্থ উপার্যন করে।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কৃষি কাজ ছাড়াও তারা বিভিন্নভাবে অর্থ উপার্জন করে ।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জেলে,তাঁতি,কামার,কুমোর,হিসেবে তারা অর্থ উপার্যন করে জিবীকা নির্বাহ করে।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bn-BD" sz="2400" dirty="0">
                <a:latin typeface="NikoshBAN" pitchFamily="2" charset="0"/>
                <a:cs typeface="NikoshBAN" pitchFamily="2" charset="0"/>
              </a:rPr>
              <a:t>শিল্পের কাঁচামালের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অন্যতম উৎস এখনও গ্রামিন কৃষিখাত।</a:t>
            </a:r>
          </a:p>
          <a:p>
            <a:endParaRPr lang="en-US" sz="2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7200"/>
            <a:ext cx="2749306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76600" y="2667000"/>
            <a:ext cx="2133600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u="sng" dirty="0" err="1" smtClean="0">
                <a:latin typeface="NikoshBAN" pitchFamily="2" charset="0"/>
                <a:cs typeface="NikoshBAN" pitchFamily="2" charset="0"/>
              </a:rPr>
              <a:t>জীবনধারা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61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982" y="304800"/>
            <a:ext cx="2819398" cy="221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304800"/>
            <a:ext cx="2590800" cy="2233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2900698" cy="2209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15160" y="3048000"/>
            <a:ext cx="5600241" cy="156966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শিল্পের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শহর বলা হয় নারায়নগঞ্জকে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2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শহরের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মানুষ চাকুরি,ব্যবসা-বাণিজ্য, যানবাহন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চালনা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সহ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বিভিন্ন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পেষায় নিয়োজিত থেকে অর্থ উপার্যন করে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জিবিকা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নির্বাহ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 descr="C:\Users\DOEL\Desktop\garmens\New folder\sadik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54458"/>
            <a:ext cx="2921172" cy="289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18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9600"/>
            <a:ext cx="2819400" cy="2364390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2055" name="Picture 7" descr="C:\Users\DOEL\Desktop\garmens\tak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609600"/>
            <a:ext cx="2819401" cy="236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DOEL\Desktop\garmens\New folder\garments_worker_dhak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09600"/>
            <a:ext cx="2804160" cy="236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3657600"/>
            <a:ext cx="8382000" cy="23083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bn-BD" sz="24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শিল্পায়ন ও নগরায়নের ফলে গ্রাম ও শহরের জীবনধারার পার্থক্য অনেক কমে এসেছে।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bn-BD" sz="24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গ্রাম ও শহরের মানুষ একে অপরের উপর নির্ভরশীল হয়ে পড়ছে।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bn-BD" sz="24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লেখাপড়া,কর্মসংন্থান,চিকিৎসা ইত্যাদি জন্য মানুষ এখন শহরের উপর বেশী নির্ভরশীল।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কৃষি,চাকুরি,ব্যবসা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সহ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সকল পেশার মানুষ মিলেই  আমাদের অর্থনীতিকে সচল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রাখছে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313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/>
          </a:solidFill>
        </p:spPr>
        <p:txBody>
          <a:bodyPr/>
          <a:lstStyle/>
          <a:p>
            <a:pPr marL="0" indent="0" algn="just">
              <a:buNone/>
            </a:pP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marL="0" indent="0" algn="just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জাতীয়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অর্থনীতিতে শহুরে জনগনের ভুমিকা দিন দিন আরও গুরুত্বপূর্ণ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হয়ে উঠছে-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এ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উক্তিটির বর্ণনা দাও।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80904"/>
      </p:ext>
    </p:extLst>
  </p:cSld>
  <p:clrMapOvr>
    <a:masterClrMapping/>
  </p:clrMapOvr>
</p:sld>
</file>

<file path=ppt/theme/theme1.xml><?xml version="1.0" encoding="utf-8"?>
<a:theme xmlns:a="http://schemas.openxmlformats.org/drawingml/2006/main" name="New Microsoft PowerPoint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ikoshBAN">
      <a:majorFont>
        <a:latin typeface="NikoshBAN"/>
        <a:ea typeface=""/>
        <a:cs typeface=""/>
      </a:majorFont>
      <a:minorFont>
        <a:latin typeface="NikoshB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Microsoft PowerPoint Presentation</Template>
  <TotalTime>571</TotalTime>
  <Words>299</Words>
  <Application>Microsoft Office PowerPoint</Application>
  <PresentationFormat>On-screen Show (4:3)</PresentationFormat>
  <Paragraphs>52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New Microsoft 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একক কাজ</vt:lpstr>
      <vt:lpstr>PowerPoint Presentation</vt:lpstr>
      <vt:lpstr>PowerPoint Presentation</vt:lpstr>
      <vt:lpstr>জোড়ায় কাজ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Windows User</cp:lastModifiedBy>
  <cp:revision>81</cp:revision>
  <dcterms:created xsi:type="dcterms:W3CDTF">2013-03-14T04:40:00Z</dcterms:created>
  <dcterms:modified xsi:type="dcterms:W3CDTF">2020-03-11T13:11:54Z</dcterms:modified>
</cp:coreProperties>
</file>