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2" r:id="rId8"/>
    <p:sldId id="274" r:id="rId9"/>
    <p:sldId id="263" r:id="rId10"/>
    <p:sldId id="264" r:id="rId11"/>
    <p:sldId id="265" r:id="rId12"/>
    <p:sldId id="273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147DEBE-A70A-44F1-A662-0FB88E083C8D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71F1D13-B1FD-4DC6-A2D5-D2DCC94267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1958010"/>
            <a:ext cx="8534400" cy="4366590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93675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নিচের ছবিতে যা দেখা যাচ্ছে সেটি বলতে পার?</a:t>
            </a:r>
            <a:endParaRPr lang="en-US" dirty="0"/>
          </a:p>
        </p:txBody>
      </p:sp>
      <p:pic>
        <p:nvPicPr>
          <p:cNvPr id="4" name="Content Placeholder 3" descr="sms-mobile-phon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00201"/>
            <a:ext cx="8229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9927" y="5943600"/>
            <a:ext cx="6781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মোবাইলে এসএমএস এর মাধ্যমে পরীক্ষার ফলাফল দেখছে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2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bn-BD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ছবিতে যা দেখা যাচ্ছে সেটি বলতে পার?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</a:br>
            <a:endParaRPr lang="en-US" dirty="0"/>
          </a:p>
        </p:txBody>
      </p:sp>
      <p:pic>
        <p:nvPicPr>
          <p:cNvPr id="4" name="Content Placeholder 3" descr="classroo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981200"/>
            <a:ext cx="8534399" cy="353377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286000" y="5798108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প্রজেক্টরে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7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marL="0" indent="0" algn="just">
              <a:buNone/>
            </a:pP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বাড়িতে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ব্যবহ্রত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গুলোর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14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নিচের ছবিতে যা দেখা যাচ্ছে সেটি বলতে পার?</a:t>
            </a:r>
            <a:endParaRPr lang="en-US" dirty="0"/>
          </a:p>
        </p:txBody>
      </p:sp>
      <p:pic>
        <p:nvPicPr>
          <p:cNvPr id="4" name="Content Placeholder 3" descr="AllenLaptopsClass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752600"/>
            <a:ext cx="8534400" cy="437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3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নিচের ঘটনাগুলো কিসের বলতে পার?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endParaRPr lang="en-US" dirty="0"/>
          </a:p>
        </p:txBody>
      </p:sp>
      <p:pic>
        <p:nvPicPr>
          <p:cNvPr id="4" name="Content Placeholder 3" descr="hurricane-sidr-com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066130"/>
            <a:ext cx="8534400" cy="425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7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bn-BD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 algn="just">
              <a:buNone/>
            </a:pPr>
            <a:endParaRPr lang="en-US" sz="80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কয়েকটি আধুনিক প্রযুক্তির </a:t>
            </a:r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নাম এবং ব্যবহার লেখ।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02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bn-BD" sz="4000" b="1" u="sng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114300" indent="0">
              <a:buNone/>
            </a:pPr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pPr marL="114300" indent="0">
              <a:buNone/>
            </a:pP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ও যোগাযোগ কি?</a:t>
            </a:r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pPr marL="114300" indent="0">
              <a:buNone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টি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আধুনিক প্রযুক্তির নাম বল।</a:t>
            </a:r>
            <a:endParaRPr lang="en-US" sz="5400" dirty="0" smtClean="0"/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2431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bn-BD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endParaRPr lang="en-US" b="1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b="1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ক্ষেত্রে তথ্য ও যোগাযোগ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দেখি তার একটি তালিকা তৈরি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রে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1800" b="1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60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bn-BD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/>
            </a:r>
            <a:br>
              <a:rPr lang="en-US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</a:br>
            <a:endParaRPr lang="en-US" sz="1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C:\Documents and Settings\Mainul Hoque\Desktop\Nirmal\picture\fuy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 flipH="1">
            <a:off x="1828800" y="2133600"/>
            <a:ext cx="5410200" cy="40386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20724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u="sng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bn-IN" sz="4800" b="1" dirty="0">
                <a:latin typeface="NikoshBAN" pitchFamily="2" charset="0"/>
                <a:cs typeface="NikoshBAN" pitchFamily="2" charset="0"/>
              </a:rPr>
              <a:t>কাকন চন্দ্র মন্ডল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3600" dirty="0">
                <a:latin typeface="NikoshBAN" pitchFamily="2" charset="0"/>
                <a:cs typeface="NikoshBAN" pitchFamily="2" charset="0"/>
              </a:rPr>
              <a:t>সহকারি শিক্ষক (কম্পিউটার),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3600" dirty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বিদ্যালয়,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নওয়াপাড়া,অভয়নগর,যশোর।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# 01911-810766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,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01718-749127।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Email:-kakonict@gmail.com</a:t>
            </a:r>
          </a:p>
          <a:p>
            <a:pPr marL="0" indent="0" algn="ctr">
              <a:buNone/>
            </a:pPr>
            <a:r>
              <a:rPr lang="en-US" sz="3600" dirty="0">
                <a:latin typeface="NikoshBAN" pitchFamily="2" charset="0"/>
                <a:cs typeface="NikoshBAN" pitchFamily="2" charset="0"/>
              </a:rPr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17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bn-BD" sz="4800" b="1" u="sng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4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 algn="ctr"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শ্রেণীঃ ৬ষ্ঠ</a:t>
            </a:r>
          </a:p>
          <a:p>
            <a:pPr marL="0" indent="0" algn="ctr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সময়ঃ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৫০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মিনিট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2876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4801" y="1752600"/>
            <a:ext cx="8534400" cy="437356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ছবিটি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22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bn-BD" b="1" u="sng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নিচের ছবিটি লক্ষ্য কর</a:t>
            </a:r>
            <a:endParaRPr lang="en-US" b="1" u="sng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co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39130"/>
            <a:ext cx="8153400" cy="4233069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97282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bn-BD" b="1" u="sng" dirty="0">
                <a:latin typeface="NikoshBAN" pitchFamily="2" charset="0"/>
                <a:cs typeface="NikoshBAN" pitchFamily="2" charset="0"/>
              </a:rPr>
              <a:t>নিচের ছবিটি লক্ষ্য </a:t>
            </a:r>
            <a:r>
              <a:rPr lang="bn-BD" b="1" u="sng" dirty="0" smtClean="0">
                <a:latin typeface="NikoshBAN" pitchFamily="2" charset="0"/>
                <a:cs typeface="NikoshBAN" pitchFamily="2" charset="0"/>
              </a:rPr>
              <a:t>কর</a:t>
            </a:r>
            <a:endParaRPr lang="en-US" b="1" u="sng" dirty="0"/>
          </a:p>
        </p:txBody>
      </p:sp>
      <p:pic>
        <p:nvPicPr>
          <p:cNvPr id="4" name="Content Placeholder 3" descr="co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5456" y="1752600"/>
            <a:ext cx="7473088" cy="437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sz="5400" b="1" u="sng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u="sng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54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 algn="ctr"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8782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bn-BD" sz="4800" b="1" u="sng" dirty="0" smtClean="0">
                <a:latin typeface="NikoshBAN" pitchFamily="2" charset="0"/>
                <a:cs typeface="NikoshBAN" pitchFamily="2" charset="0"/>
              </a:rPr>
              <a:t>আজকের পাঠ</a:t>
            </a:r>
            <a:endParaRPr lang="en-US" sz="48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কোথায়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কোথায় তথ্য ও যোগাযোগ প্রযুক্তি ব্যবহার করা যেতে পারে তা বর্ণনা করতে পারবে।</a:t>
            </a:r>
          </a:p>
          <a:p>
            <a:pPr marL="514350" indent="-514350">
              <a:buNone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২। তথ্য ও যোগাযোগ প্রযুক্তির গুরুত্ব ব্যাখ্যা করতে পারবে।</a:t>
            </a:r>
          </a:p>
          <a:p>
            <a:pPr marL="514350" indent="-514350">
              <a:buNone/>
            </a:pP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নিচের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ছবিতে যা দেখা যাচ্ছে সেটি কি বলতে পার?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endParaRPr lang="en-US" dirty="0"/>
          </a:p>
        </p:txBody>
      </p:sp>
      <p:pic>
        <p:nvPicPr>
          <p:cNvPr id="4" name="Content Placeholder 3" descr="Students%20searching%20their%20names%20in%20result%20she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76399"/>
            <a:ext cx="8229600" cy="4114801"/>
          </a:xfrm>
        </p:spPr>
      </p:pic>
      <p:sp>
        <p:nvSpPr>
          <p:cNvPr id="5" name="TextBox 4"/>
          <p:cNvSpPr txBox="1"/>
          <p:nvPr/>
        </p:nvSpPr>
        <p:spPr>
          <a:xfrm>
            <a:off x="1905000" y="6019800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কম্পিউটারে প্রস্তুতকৃত ফলাফল দেখছে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5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150</TotalTime>
  <Words>200</Words>
  <Application>Microsoft Office PowerPoint</Application>
  <PresentationFormat>On-screen Show (4:3)</PresentationFormat>
  <Paragraphs>50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Apothecary</vt:lpstr>
      <vt:lpstr>স্বাগতম</vt:lpstr>
      <vt:lpstr>শিক্ষক পরিচিতি</vt:lpstr>
      <vt:lpstr>পাঠ পরিচিতি</vt:lpstr>
      <vt:lpstr>নিচের ছবিটি লক্ষ্য কর</vt:lpstr>
      <vt:lpstr>নিচের ছবিটি লক্ষ্য কর</vt:lpstr>
      <vt:lpstr>নিচের ছবিটি লক্ষ্য কর</vt:lpstr>
      <vt:lpstr>আজকের পাঠ</vt:lpstr>
      <vt:lpstr>আজকের পাঠ</vt:lpstr>
      <vt:lpstr> নিচের ছবিতে যা দেখা যাচ্ছে সেটি কি বলতে পার? </vt:lpstr>
      <vt:lpstr> নিচের ছবিতে যা দেখা যাচ্ছে সেটি বলতে পার?</vt:lpstr>
      <vt:lpstr>নিচের ছবিতে যা দেখা যাচ্ছে সেটি বলতে পার? </vt:lpstr>
      <vt:lpstr>একক কাজ</vt:lpstr>
      <vt:lpstr> নিচের ছবিতে যা দেখা যাচ্ছে সেটি বলতে পার?</vt:lpstr>
      <vt:lpstr>নিচের ঘটনাগুলো কিসের বলতে পার? </vt:lpstr>
      <vt:lpstr>দলগত কাজ</vt:lpstr>
      <vt:lpstr>মূল্যায়ন</vt:lpstr>
      <vt:lpstr>বাড়ীর কাজ</vt:lpstr>
      <vt:lpstr>ধন্যবাদ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Windows User</dc:creator>
  <cp:lastModifiedBy>Windows User</cp:lastModifiedBy>
  <cp:revision>13</cp:revision>
  <dcterms:created xsi:type="dcterms:W3CDTF">2019-07-12T05:27:39Z</dcterms:created>
  <dcterms:modified xsi:type="dcterms:W3CDTF">2020-03-10T12:09:16Z</dcterms:modified>
</cp:coreProperties>
</file>