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92" r:id="rId2"/>
    <p:sldMasterId id="2147483924" r:id="rId3"/>
    <p:sldMasterId id="2147483936" r:id="rId4"/>
    <p:sldMasterId id="2147483972" r:id="rId5"/>
    <p:sldMasterId id="2147483984" r:id="rId6"/>
    <p:sldMasterId id="2147484008" r:id="rId7"/>
    <p:sldMasterId id="2147484020" r:id="rId8"/>
  </p:sldMasterIdLst>
  <p:notesMasterIdLst>
    <p:notesMasterId r:id="rId24"/>
  </p:notesMasterIdLst>
  <p:sldIdLst>
    <p:sldId id="256" r:id="rId9"/>
    <p:sldId id="269" r:id="rId10"/>
    <p:sldId id="257" r:id="rId11"/>
    <p:sldId id="258" r:id="rId12"/>
    <p:sldId id="259" r:id="rId13"/>
    <p:sldId id="260" r:id="rId14"/>
    <p:sldId id="261" r:id="rId15"/>
    <p:sldId id="262" r:id="rId16"/>
    <p:sldId id="270" r:id="rId17"/>
    <p:sldId id="267" r:id="rId18"/>
    <p:sldId id="263" r:id="rId19"/>
    <p:sldId id="264" r:id="rId20"/>
    <p:sldId id="265" r:id="rId21"/>
    <p:sldId id="268" r:id="rId22"/>
    <p:sldId id="26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06DA"/>
    <a:srgbClr val="A0F418"/>
    <a:srgbClr val="F5E9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714FC-3F25-444A-AE0B-297E276E78D6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4291B-3AE5-4A80-A035-4878462C89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151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291B-3AE5-4A80-A035-4878462C895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274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291B-3AE5-4A80-A035-4878462C895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22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3CFFB-4FB0-4B82-8C56-7818FCDCE783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B259-BEDA-4758-A124-C50D1B8D7CAC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081BC-581C-42AF-8691-86069E56981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9B960-36AA-4E37-BCE9-72BC9CA4AE88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9C72-808B-4499-8D8D-905AB8AB7B9A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ACF21-44C1-48F7-A948-50607D9DD0BE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F9A36-B555-4EE5-9286-7D84B5D70D9F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DA6BB-FC49-439E-8E12-17F60F7D9B7E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D3BD-9350-43A7-B233-655D763B792A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D98F-E377-4CB8-A567-67648F078038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0DEC-B759-4AF0-B8B5-AE64E9976A6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8108-F7FE-4F60-971B-046C14B7AA0B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FC4F-6300-45A1-9829-12762E6D215C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F3BB-4B8E-4115-81BD-1FDC279687E7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292D-2A89-4ECF-BE07-4EBC54EE5260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0177-8C04-408B-A8F5-B11FA295E75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8AC9-0409-4D4E-B8EB-0BB012B5CAC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33133-E77B-4084-97E3-5BFEB4E9653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F12E-2CE3-426B-815F-9F5060876AFB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6322-379A-4D26-BB79-A4E65403D16D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F3531-93F6-4645-8491-78E04CE6AD7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6E092-EB98-4AF0-A021-47D154D5A775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7D53-71D7-478F-8238-9A65E8A2C51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F1C690E-4E5E-4E11-8ECD-CC24B3FC4BDA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4A06F-78FF-4162-A93A-0E346DE235E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D9B35-6A00-46DE-BF03-6D7346E1B5D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B095-40D9-44C9-97A9-ADAA26287D9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8A385E8-5F7A-4184-AFBA-E665F450CA6E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58D83-E32F-45CC-BFE0-ED11D90BEBF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03DB63-5F9A-440A-B607-7C839E529D71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8A1A2B-FB54-4080-B175-123ADDD28768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132C6-5739-4AFC-9CD8-44DDBE320FA5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7C81F3-00AD-4B63-8164-96A908B65A9E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D3074-947F-4A65-8904-6DF6E6ED6BCE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814BD-5B4C-4934-9173-A4E146DAC23B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2AF4E77-7262-48EE-AE1C-70956BB1D8A8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988032-D9C2-461A-9217-8E8A76E37421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51399B-A866-4545-A706-D510781C070C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2149E0-E860-4413-AE81-D52DBCC34F0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0F7A7AD-7BF0-43F9-BFEB-6E81A400DCFF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C1EDC12-72A6-42D9-AC7C-960574BF27F3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0415B46-761B-4F77-B980-A92A5073317C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B74ED-74C5-4CB2-B144-F2C7C4CE2FD8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926BA-BE46-4BCA-88B9-7120C22A644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0D26C-4139-4D69-972E-E795CFB2851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0017F3-95A6-4109-A340-D3AE69A9E09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7B4FA-AABF-4BAC-9D88-BD29A54CE421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3E99834-8C0D-4660-878B-69824994948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896795-9AF5-4C45-9063-06D7B2326A30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8B98-708F-43BA-8AF7-838981459C1E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8DBF-B0AB-4D1C-B42D-2F5C79D0C487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C14C3-56FE-4E0C-A225-58E75DF954B1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EF2C-3AF1-4C66-9BD2-16D1C3F14CA1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3835-3DA9-440A-877E-A65DA270C0B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0E9E8-04A9-43B9-8E57-B32F412842E1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CD1A-564C-42E8-9FBA-BACBA55EA7D7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BA6E-7CF3-4A19-86DF-23D32C7291FA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0F36-65D6-435B-977A-F2459336AFC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0227A-6FD6-4B43-BE86-C0EFE88E9278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CECC-3E71-40AC-8B1C-FBF1ED195711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CEF87-4219-4E99-8C85-48F2B2408E5C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E108-EF00-4384-9C6B-22C7D292854A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C003F-3101-4AED-9A29-9C0923811F0B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D4C620-AA4F-4906-9E75-96074D226247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708FB2-FACA-4648-96B4-EC34D2C1346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6E280-30E4-4C0E-B333-84330F48B06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9FB6-F5E0-46FE-B5D8-BDCC9793E571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3C8F74-6B6A-4B79-B17F-49CAB41BF8E7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9888BB-5132-4370-8C20-45829E63183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3CE932-C0F1-4176-8022-BA8C26EBBCD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848819-3C7E-4305-902A-C185AAD3A510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597BD7-3BAC-4324-A8E8-D8C661DD3A7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9521E4-FCF0-4768-8672-10B891E61E1F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0CDD2-FBE1-46C6-8793-F8F314AB01B7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6A9D34-CD5F-4AA4-9D64-285091AB056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D4C55-1A2F-455C-ACD7-A81635AD27A0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715A-D1CC-46E4-A088-CB4584B56BF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8C28-8AE4-4A3D-80CD-017486B1A9D3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187F8-F980-4879-B9DA-A56CECD4125D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F2EE-D0D4-460F-9CF8-4A42C7BC58D2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DD0A-FE90-48DE-B21D-97D32095DA91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CC3A-828F-4B82-8D17-EA10AB6E9A95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C3198-73DE-465F-BABF-0E1372E3148D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56211-6702-43C9-92CF-7B4426A26A39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8B172-8C2B-43CF-8091-5CAC8206D6E7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E5176-7D8C-47C5-9127-00FDA8FF5174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F3D0D-1CAA-4C6A-9DC7-9EB0DA426808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9A95-3A49-423E-8D59-13009B273EC5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9BB52A-984F-47FD-9C21-C720AB47C23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05F145-C8AB-4C21-A40E-6565D0AB758A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C9BB52A-984F-47FD-9C21-C720AB47C236}" type="datetime1">
              <a:rPr lang="en-US" smtClean="0"/>
              <a:pPr/>
              <a:t>11-Mar-20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C9BB52A-984F-47FD-9C21-C720AB47C23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C9BB52A-984F-47FD-9C21-C720AB47C23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AC9BB52A-984F-47FD-9C21-C720AB47C23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C9BB52A-984F-47FD-9C21-C720AB47C23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C9BB52A-984F-47FD-9C21-C720AB47C236}" type="datetime1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5400"/>
            <a:ext cx="8763000" cy="5486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76200"/>
            <a:ext cx="8763000" cy="1066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74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10308" y="4277591"/>
            <a:ext cx="2247900" cy="6096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চিকিৎসা ক্ষেত্রে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92761" y="4267200"/>
            <a:ext cx="2651547" cy="8104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প্রজেক্টরে খেলা  দেখার ক্ষেত্রে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277708" y="4277591"/>
            <a:ext cx="2561492" cy="685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 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7" y="1524000"/>
            <a:ext cx="2769476" cy="2362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12" y="1533853"/>
            <a:ext cx="2932388" cy="2352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668" y="1524000"/>
            <a:ext cx="2850932" cy="2362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0878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302000" y="2501900"/>
            <a:ext cx="1828800" cy="1371600"/>
          </a:xfrm>
          <a:prstGeom prst="ellipse">
            <a:avLst/>
          </a:prstGeom>
          <a:solidFill>
            <a:srgbClr val="A0F418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889500" y="2286000"/>
            <a:ext cx="742950" cy="4572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092700" y="3352800"/>
            <a:ext cx="850900" cy="2921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4185965" y="1828800"/>
            <a:ext cx="5035" cy="6858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241800" y="3886200"/>
            <a:ext cx="0" cy="6858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2743200" y="2362200"/>
            <a:ext cx="685800" cy="5334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743200" y="3644900"/>
            <a:ext cx="762000" cy="3937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0" y="445993"/>
            <a:ext cx="1892899" cy="115420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1" y="878334"/>
            <a:ext cx="2209800" cy="1407666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518" y="4665047"/>
            <a:ext cx="2135682" cy="141605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191" y="3044303"/>
            <a:ext cx="1714500" cy="1756297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762000" y="2514600"/>
            <a:ext cx="1676400" cy="3048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কৃষি কাজে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403600" y="1625600"/>
            <a:ext cx="1676400" cy="254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কথা বলার কাজে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5867400" y="2387600"/>
            <a:ext cx="1676400" cy="254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ব্যবসার কাজে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6019800" y="4967514"/>
            <a:ext cx="1708150" cy="254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 তোলার কাজে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3307309" y="6172200"/>
            <a:ext cx="2070100" cy="5588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ব্যাংকে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টাকা তোলার কাজে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647700" y="5486400"/>
            <a:ext cx="1904999" cy="3048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চিকিৎসার কাজে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791956"/>
            <a:ext cx="2381249" cy="1570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7" y="3980447"/>
            <a:ext cx="2309813" cy="1434515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92995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00200" y="1066800"/>
            <a:ext cx="5853545" cy="8382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05745" y="3124200"/>
            <a:ext cx="7704855" cy="1676400"/>
          </a:xfrm>
          <a:prstGeom prst="roundRect">
            <a:avLst/>
          </a:prstGeom>
          <a:solidFill>
            <a:srgbClr val="F5E9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যোগাযোগ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 বাস্তবায়ন করার জন্যে কী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 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বা যন্ত্রপাতি ব্যবহার করতে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 তার একটি তালিকা তৈরী কর।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12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19400" y="502554"/>
            <a:ext cx="3048000" cy="762000"/>
          </a:xfrm>
          <a:prstGeom prst="roundRect">
            <a:avLst/>
          </a:prstGeom>
          <a:solidFill>
            <a:srgbClr val="A0F41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20137" y="1524000"/>
            <a:ext cx="4206241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তথ্য ও যোগাযোগ প্রযুক্তি কি?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120138" y="2057400"/>
            <a:ext cx="2666999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এসএমএস কি?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20137" y="2590800"/>
            <a:ext cx="4168141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টেলিমেডিসিন কাকে বলে?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20139" y="3128489"/>
            <a:ext cx="4198619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প্রচার ও গণমাধ্যম কী?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120139" y="3661230"/>
            <a:ext cx="4213861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5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এটিএম মেশিন 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কাকে বলে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66797" y="4191000"/>
            <a:ext cx="4213861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6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বিনোদন কী?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66796" y="4695372"/>
            <a:ext cx="4213861" cy="45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ই-কৃষি  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কাকে বলে?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69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10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14600" y="800100"/>
            <a:ext cx="3886200" cy="10287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29545" y="2667000"/>
            <a:ext cx="7704855" cy="135345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BD" sz="4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BD" sz="4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 যোগাযোগ </a:t>
            </a:r>
            <a:r>
              <a:rPr lang="bn-BD" sz="4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প্রযুক্তির গুরুত্ব সম্পর্কে একটি প্রতিবেদন তৈরী করে আনবে।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64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76400" y="268512"/>
            <a:ext cx="5257800" cy="1102465"/>
          </a:xfrm>
          <a:prstGeom prst="roundRect">
            <a:avLst/>
          </a:prstGeom>
          <a:solidFill>
            <a:schemeClr val="accent6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lowchart: Preparation 2"/>
          <p:cNvSpPr/>
          <p:nvPr/>
        </p:nvSpPr>
        <p:spPr>
          <a:xfrm>
            <a:off x="1676400" y="260817"/>
            <a:ext cx="5257800" cy="1118043"/>
          </a:xfrm>
          <a:prstGeom prst="flowChartPreparation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975635" y="152400"/>
            <a:ext cx="250421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8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488107"/>
            <a:ext cx="6863891" cy="514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2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362201"/>
            <a:ext cx="8153400" cy="3505199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bn-IN" sz="4000" b="1" dirty="0">
                <a:latin typeface="NikoshBAN" pitchFamily="2" charset="0"/>
                <a:cs typeface="NikoshBAN" pitchFamily="2" charset="0"/>
              </a:rPr>
              <a:t>কাকন চন্দ্র মন্ডল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  <a:p>
            <a:pPr marL="109728" indent="0" algn="ctr">
              <a:buNone/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সহকারি শিক্ষক (কম্পিউটার),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109728" indent="0" algn="ctr">
              <a:buNone/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109728" indent="0" algn="ctr">
              <a:buNone/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নওয়াপাড়া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অভয়নগর,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যশোর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109728" indent="0" algn="ctr">
              <a:buNone/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Mob:-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01911 810766,  01718 749127.</a:t>
            </a:r>
          </a:p>
          <a:p>
            <a:pPr marL="109728" indent="0" algn="ctr">
              <a:buNone/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Email:-kakonict@gmail.com</a:t>
            </a:r>
          </a:p>
          <a:p>
            <a:pPr marL="109728" indent="0" algn="ctr">
              <a:buNone/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6400" y="274638"/>
            <a:ext cx="5105400" cy="114300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334396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2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743200" y="457201"/>
            <a:ext cx="3581400" cy="838199"/>
          </a:xfrm>
          <a:prstGeom prst="roundRect">
            <a:avLst/>
          </a:prstGeom>
          <a:solidFill>
            <a:schemeClr val="tx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u="sng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u="sng" dirty="0" smtClean="0"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29060" y="2271486"/>
            <a:ext cx="1781175" cy="624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শ্রেণিঃ ষষ্ঠ  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43200" y="3109686"/>
            <a:ext cx="4154714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 </a:t>
            </a:r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45015" y="3810000"/>
            <a:ext cx="415289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bn-B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43199" y="4455885"/>
            <a:ext cx="415289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45015" y="5105400"/>
            <a:ext cx="415289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সময়ঃ ৪৫ মিনিট   </a:t>
            </a:r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4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Alternate Process 4"/>
          <p:cNvSpPr/>
          <p:nvPr/>
        </p:nvSpPr>
        <p:spPr>
          <a:xfrm>
            <a:off x="152400" y="6067425"/>
            <a:ext cx="8927319" cy="638175"/>
          </a:xfrm>
          <a:prstGeom prst="flowChartAlternateProces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ছবিতে আমরা কি দেখতে পাচ্ছি?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7" y="121352"/>
            <a:ext cx="4281714" cy="2774247"/>
          </a:xfrm>
          <a:prstGeom prst="rect">
            <a:avLst/>
          </a:prstGeom>
        </p:spPr>
      </p:pic>
      <p:pic>
        <p:nvPicPr>
          <p:cNvPr id="4098" name="Picture 2" descr="C:\Users\DOEL\Desktop\t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42" y="121353"/>
            <a:ext cx="4283458" cy="285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OEL\Desktop\dd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6" y="3028948"/>
            <a:ext cx="4281715" cy="2894993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DOEL\Desktop\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42" y="3028949"/>
            <a:ext cx="4283458" cy="289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78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3428" y="2474688"/>
            <a:ext cx="7144654" cy="2590800"/>
          </a:xfrm>
          <a:prstGeom prst="rect">
            <a:avLst/>
          </a:prstGeom>
          <a:solidFill>
            <a:srgbClr val="00B0F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1074060" y="2855688"/>
            <a:ext cx="6858000" cy="1828800"/>
          </a:xfrm>
          <a:prstGeom prst="flowChartAlternateProcess">
            <a:avLst/>
          </a:prstGeom>
          <a:solidFill>
            <a:schemeClr val="bg2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08314" y="3416145"/>
            <a:ext cx="6477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4000" b="1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তথ্য ও যোগাযোগ </a:t>
            </a:r>
            <a:r>
              <a:rPr lang="bn-BD" sz="40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457200"/>
            <a:ext cx="5334000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u="sng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4400" b="1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69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0" animBg="1"/>
      <p:bldP spid="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3581400" y="843643"/>
            <a:ext cx="2286000" cy="6858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 Same Side Corner Rectangle 6"/>
          <p:cNvSpPr/>
          <p:nvPr/>
        </p:nvSpPr>
        <p:spPr>
          <a:xfrm>
            <a:off x="714375" y="2738436"/>
            <a:ext cx="8020050" cy="561975"/>
          </a:xfrm>
          <a:prstGeom prst="round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তথ্য 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যোগাযোগ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 কি তা বলতে  পারবে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714375" y="1758044"/>
            <a:ext cx="3867150" cy="499381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>
            <a:off x="721632" y="3882342"/>
            <a:ext cx="8020050" cy="561975"/>
          </a:xfrm>
          <a:prstGeom prst="round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তথ্য ও উপাত্তের মধ্যে পার্থক্য নির্ণয় করতে পারবে।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 Same Side Corner Rectangle 9"/>
          <p:cNvSpPr/>
          <p:nvPr/>
        </p:nvSpPr>
        <p:spPr>
          <a:xfrm>
            <a:off x="714375" y="4953000"/>
            <a:ext cx="8020050" cy="952500"/>
          </a:xfrm>
          <a:prstGeom prst="round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 কোন ক্ষেত্রে ব্যবহার করা যায় তা বর্ণনা করতে পারবে।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49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941" y="838200"/>
            <a:ext cx="2784650" cy="26003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26" y="838200"/>
            <a:ext cx="2803074" cy="252575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135927" y="4876800"/>
            <a:ext cx="2683473" cy="685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সাগরে জেলেরা নৌকায় মাছ ধরছে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29000" y="4873171"/>
            <a:ext cx="2362200" cy="685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সুস্বাদু স্ট্রবেরি ফল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553200" y="4862285"/>
            <a:ext cx="2476500" cy="685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পরীক্ষার ফল জানা যায়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4" y="838200"/>
            <a:ext cx="3008087" cy="2608673"/>
          </a:xfrm>
          <a:prstGeom prst="rect">
            <a:avLst/>
          </a:prstGeom>
        </p:spPr>
      </p:pic>
      <p:sp>
        <p:nvSpPr>
          <p:cNvPr id="2" name="Up Arrow 1"/>
          <p:cNvSpPr/>
          <p:nvPr/>
        </p:nvSpPr>
        <p:spPr>
          <a:xfrm>
            <a:off x="1397654" y="373935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>
            <a:off x="4461359" y="373935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7385847" y="373935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74931014"/>
              </p:ext>
            </p:extLst>
          </p:nvPr>
        </p:nvGraphicFramePr>
        <p:xfrm>
          <a:off x="518886" y="1752600"/>
          <a:ext cx="815340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45720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bn-BD" sz="4400" u="sng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</a:t>
                      </a:r>
                      <a:r>
                        <a:rPr lang="bn-BD" sz="4400" u="sng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থ্য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400" u="sng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উপাত্ত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343122"/>
              </p:ext>
            </p:extLst>
          </p:nvPr>
        </p:nvGraphicFramePr>
        <p:xfrm>
          <a:off x="518886" y="3276600"/>
          <a:ext cx="8167914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914"/>
                <a:gridCol w="4572000"/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রিমির</a:t>
                      </a:r>
                      <a:r>
                        <a:rPr lang="bn-BD" sz="3200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জন্ম নিবন্ধন নম্বর</a:t>
                      </a:r>
                      <a:endParaRPr lang="en-US" sz="320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b="1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১৯৯৭৩০৯০৪২২১৮৩০৪৯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621924"/>
              </p:ext>
            </p:extLst>
          </p:nvPr>
        </p:nvGraphicFramePr>
        <p:xfrm>
          <a:off x="533400" y="2514599"/>
          <a:ext cx="8153400" cy="80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4572000"/>
              </a:tblGrid>
              <a:tr h="807720">
                <a:tc>
                  <a:txBody>
                    <a:bodyPr/>
                    <a:lstStyle/>
                    <a:p>
                      <a:pPr algn="ctr"/>
                      <a:r>
                        <a:rPr lang="bn-BD" sz="3200" b="1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রিমির</a:t>
                      </a:r>
                      <a:r>
                        <a:rPr lang="bn-BD" sz="3200" b="1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জন্ম তারিখ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b="1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</a:t>
                      </a:r>
                      <a:r>
                        <a:rPr lang="bn-BD" sz="3200" b="1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বছর  ১১</a:t>
                      </a:r>
                      <a:r>
                        <a:rPr lang="bn-BD" sz="3200" b="1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মাস</a:t>
                      </a:r>
                      <a:r>
                        <a:rPr lang="bn-BD" sz="3200" b="1" baseline="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০৫ দিন 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488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u="sng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66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u="sng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জানা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32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1079</TotalTime>
  <Words>257</Words>
  <Application>Microsoft Office PowerPoint</Application>
  <PresentationFormat>On-screen Show (4:3)</PresentationFormat>
  <Paragraphs>63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Slipstream</vt:lpstr>
      <vt:lpstr>Flow</vt:lpstr>
      <vt:lpstr>Thermal</vt:lpstr>
      <vt:lpstr>Concourse</vt:lpstr>
      <vt:lpstr>Oriel</vt:lpstr>
      <vt:lpstr>Essential</vt:lpstr>
      <vt:lpstr>Solstice</vt:lpstr>
      <vt:lpstr>Executive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একক কাজ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JAMAL</dc:creator>
  <cp:lastModifiedBy>Windows User</cp:lastModifiedBy>
  <cp:revision>261</cp:revision>
  <dcterms:created xsi:type="dcterms:W3CDTF">2006-08-16T00:00:00Z</dcterms:created>
  <dcterms:modified xsi:type="dcterms:W3CDTF">2020-03-11T12:33:11Z</dcterms:modified>
</cp:coreProperties>
</file>