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8"/>
  </p:notesMasterIdLst>
  <p:sldIdLst>
    <p:sldId id="278" r:id="rId2"/>
    <p:sldId id="276" r:id="rId3"/>
    <p:sldId id="275" r:id="rId4"/>
    <p:sldId id="259" r:id="rId5"/>
    <p:sldId id="277" r:id="rId6"/>
    <p:sldId id="260" r:id="rId7"/>
    <p:sldId id="262" r:id="rId8"/>
    <p:sldId id="266" r:id="rId9"/>
    <p:sldId id="267" r:id="rId10"/>
    <p:sldId id="268" r:id="rId11"/>
    <p:sldId id="270" r:id="rId12"/>
    <p:sldId id="269" r:id="rId13"/>
    <p:sldId id="274" r:id="rId14"/>
    <p:sldId id="271" r:id="rId15"/>
    <p:sldId id="265" r:id="rId16"/>
    <p:sldId id="273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44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8A52A8-3ADC-42C2-9377-8898928094A3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487ABC-CF45-4845-B5AE-8BC0CB0F6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073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487ABC-CF45-4845-B5AE-8BC0CB0F6E1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Ban\Pictures\imransami7711best_1419426697_1-oStXD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774825"/>
            <a:ext cx="7848600" cy="4625975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979459"/>
          </a:xfrm>
          <a:noFill/>
        </p:spPr>
        <p:txBody>
          <a:bodyPr>
            <a:normAutofit/>
          </a:bodyPr>
          <a:lstStyle/>
          <a:p>
            <a:pPr algn="ctr"/>
            <a:r>
              <a:rPr lang="en-US" sz="53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53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3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07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19201"/>
            <a:ext cx="8382000" cy="5257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04900" y="304800"/>
            <a:ext cx="6934200" cy="707886"/>
          </a:xfrm>
          <a:prstGeom prst="rect">
            <a:avLst/>
          </a:prstGeom>
          <a:noFill/>
          <a:ln w="3810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Symbol"/>
              </a:rPr>
              <a:t>অভ্র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Symbol"/>
              </a:rPr>
              <a:t>কী-বোর্ডে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Symbol"/>
              </a:rPr>
              <a:t>বাংলা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Symbol"/>
              </a:rPr>
              <a:t>ফন্ট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Symbol"/>
              </a:rPr>
              <a:t> 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31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>
            <a:off x="3276600" y="381000"/>
            <a:ext cx="2743200" cy="1066800"/>
          </a:xfrm>
          <a:prstGeom prst="horizontalScroll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Up Arrow 5"/>
          <p:cNvSpPr/>
          <p:nvPr/>
        </p:nvSpPr>
        <p:spPr>
          <a:xfrm>
            <a:off x="2469243" y="4587766"/>
            <a:ext cx="4205514" cy="1795368"/>
          </a:xfrm>
          <a:prstGeom prst="upArrow">
            <a:avLst/>
          </a:prstGeom>
          <a:ln w="5715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খাতা</a:t>
            </a:r>
            <a:r>
              <a:rPr lang="en-US" sz="36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য় </a:t>
            </a:r>
            <a:r>
              <a:rPr lang="bn-BD" sz="36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লিখ।</a:t>
            </a:r>
            <a:endParaRPr lang="en-US" sz="3600" dirty="0">
              <a:solidFill>
                <a:srgbClr val="0000FF"/>
              </a:solidFill>
            </a:endParaRPr>
          </a:p>
        </p:txBody>
      </p:sp>
      <p:sp>
        <p:nvSpPr>
          <p:cNvPr id="5" name="Cube 4"/>
          <p:cNvSpPr/>
          <p:nvPr/>
        </p:nvSpPr>
        <p:spPr>
          <a:xfrm>
            <a:off x="685800" y="2438400"/>
            <a:ext cx="7772400" cy="1752600"/>
          </a:xfrm>
          <a:prstGeom prst="cube">
            <a:avLst/>
          </a:prstGeom>
          <a:solidFill>
            <a:srgbClr val="0070C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latin typeface="NikoshBAN" pitchFamily="2" charset="0"/>
                <a:cs typeface="NikoshBAN" pitchFamily="2" charset="0"/>
                <a:sym typeface="Symbol"/>
              </a:rPr>
              <a:t>মাইক্রোসফট</a:t>
            </a:r>
            <a:r>
              <a:rPr lang="en-US" sz="44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  <a:sym typeface="Symbol"/>
              </a:rPr>
              <a:t>ওয়ার্ড</a:t>
            </a:r>
            <a:r>
              <a:rPr lang="en-US" sz="4400" dirty="0" smtClean="0">
                <a:latin typeface="NikoshBAN" pitchFamily="2" charset="0"/>
                <a:cs typeface="NikoshBAN" pitchFamily="2" charset="0"/>
                <a:sym typeface="Symbol"/>
              </a:rPr>
              <a:t> Run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  <a:sym typeface="Symbol"/>
              </a:rPr>
              <a:t>করার</a:t>
            </a:r>
            <a:r>
              <a:rPr lang="en-US" sz="44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  <a:sym typeface="Symbol"/>
              </a:rPr>
              <a:t>নিয়ম</a:t>
            </a:r>
            <a:r>
              <a:rPr lang="en-US" sz="44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15448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1595"/>
            <a:ext cx="8229600" cy="6225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1626476" y="3124200"/>
            <a:ext cx="57150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400" b="1" u="sng" dirty="0" smtClean="0">
                <a:latin typeface="NikoshBAN" pitchFamily="2" charset="0"/>
                <a:cs typeface="NikoshBAN" pitchFamily="2" charset="0"/>
              </a:rPr>
              <a:t>অভ্র কী বোর্ড এর সাহায্যে বাংলা বানান শেখা</a:t>
            </a:r>
          </a:p>
          <a:p>
            <a:pPr algn="ctr"/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শব্দ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= 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উচ্চারন</a:t>
            </a:r>
          </a:p>
          <a:p>
            <a:pPr algn="ctr"/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পরিক্ষা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=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porrikkh</a:t>
            </a:r>
            <a:endParaRPr lang="en-US" sz="2800" b="1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=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bidyaloy</a:t>
            </a:r>
            <a:endParaRPr lang="en-US" sz="2800" b="1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কৃষি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=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krriShi</a:t>
            </a:r>
            <a:endParaRPr lang="en-US" sz="2800" b="1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বৃষ্টি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=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brriShTi</a:t>
            </a:r>
            <a:endParaRPr lang="en-US" sz="2800" b="1" dirty="0" smtClean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456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5400" y="6096000"/>
            <a:ext cx="5943600" cy="52322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অভ্র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বোর্ডে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ফন্ট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পরিবর্ত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নিয়ম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9458" name="Picture 2" descr="C:\Users\Ban\Pictures\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347873"/>
            <a:ext cx="8077200" cy="5522154"/>
          </a:xfrm>
          <a:prstGeom prst="rect">
            <a:avLst/>
          </a:prstGeom>
          <a:noFill/>
          <a:ln w="76200">
            <a:solidFill>
              <a:schemeClr val="accent4">
                <a:lumMod val="50000"/>
              </a:schemeClr>
            </a:solidFill>
          </a:ln>
        </p:spPr>
      </p:pic>
      <p:sp>
        <p:nvSpPr>
          <p:cNvPr id="11" name="Oval 10"/>
          <p:cNvSpPr/>
          <p:nvPr/>
        </p:nvSpPr>
        <p:spPr>
          <a:xfrm>
            <a:off x="2209800" y="1100959"/>
            <a:ext cx="10668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873469" y="304800"/>
            <a:ext cx="10668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n Arrow 2"/>
          <p:cNvSpPr/>
          <p:nvPr/>
        </p:nvSpPr>
        <p:spPr>
          <a:xfrm>
            <a:off x="2133600" y="533400"/>
            <a:ext cx="4800600" cy="1600200"/>
          </a:xfrm>
          <a:prstGeom prst="downArrow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u="sng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b="1" u="sng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1143000" y="3886200"/>
            <a:ext cx="6705600" cy="1524000"/>
          </a:xfrm>
          <a:prstGeom prst="horizontalScroll">
            <a:avLst/>
          </a:prstGeom>
          <a:blipFill>
            <a:blip r:embed="rId3" cstate="print"/>
            <a:tile tx="0" ty="0" sx="100000" sy="100000" flip="none" algn="tl"/>
          </a:blip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bn-BD" sz="3200" b="1" dirty="0" smtClean="0">
              <a:solidFill>
                <a:srgbClr val="0000FF"/>
              </a:solidFill>
              <a:latin typeface="NikoshBAN" pitchFamily="2" charset="0"/>
              <a:cs typeface="NikoshBAN" pitchFamily="2" charset="0"/>
              <a:sym typeface="Symbol"/>
            </a:endParaRPr>
          </a:p>
          <a:p>
            <a:r>
              <a:rPr lang="en-US" sz="32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  <a:sym typeface="Symbol"/>
              </a:rPr>
              <a:t> </a:t>
            </a:r>
            <a:r>
              <a:rPr lang="en-US" sz="3200" b="1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  <a:sym typeface="Symbol"/>
              </a:rPr>
              <a:t>ওয়ার্ড</a:t>
            </a:r>
            <a:r>
              <a:rPr lang="en-US" sz="32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  <a:sym typeface="Symbol"/>
              </a:rPr>
              <a:t>প্রসেসিং</a:t>
            </a:r>
            <a:r>
              <a:rPr lang="en-US" sz="32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এ</a:t>
            </a:r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 অভ্র কী বোর্ডে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 “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বিদ্যালয়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”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লিখতে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কী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কী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ইংরেজী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শব্দ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ব্যবহার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করবো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sym typeface="Symbol"/>
              </a:rPr>
              <a:t>।</a:t>
            </a:r>
            <a:endParaRPr lang="en-US" sz="32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endParaRPr lang="en-US" sz="3200" b="1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Horizontal Scroll 7"/>
          <p:cNvSpPr/>
          <p:nvPr/>
        </p:nvSpPr>
        <p:spPr>
          <a:xfrm>
            <a:off x="1143001" y="2438400"/>
            <a:ext cx="6781799" cy="1447800"/>
          </a:xfrm>
          <a:prstGeom prst="horizontalScroll">
            <a:avLst/>
          </a:prstGeom>
          <a:blipFill>
            <a:blip r:embed="rId3" cstate="print"/>
            <a:tile tx="0" ty="0" sx="100000" sy="100000" flip="none" algn="tl"/>
          </a:blip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  <a:sym typeface="Symbol"/>
              </a:rPr>
              <a:t> </a:t>
            </a:r>
            <a:r>
              <a:rPr lang="en-US" sz="3600" b="1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  <a:sym typeface="Symbol"/>
              </a:rPr>
              <a:t>ওয়ার্ড</a:t>
            </a:r>
            <a:r>
              <a:rPr lang="en-US" sz="3600" b="1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  <a:sym typeface="Symbol"/>
              </a:rPr>
              <a:t>প্রসেসিং</a:t>
            </a:r>
            <a:r>
              <a:rPr lang="en-US" sz="3600" b="1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  <a:sym typeface="Symbol"/>
              </a:rPr>
              <a:t>ক</a:t>
            </a:r>
            <a:r>
              <a:rPr lang="bn-BD" sz="36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  <a:sym typeface="Symbol"/>
              </a:rPr>
              <a:t>ত প্রকার? </a:t>
            </a:r>
            <a:endParaRPr lang="en-US" sz="3600" b="1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076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unched Tape 1"/>
          <p:cNvSpPr/>
          <p:nvPr/>
        </p:nvSpPr>
        <p:spPr>
          <a:xfrm>
            <a:off x="609600" y="2286000"/>
            <a:ext cx="7848600" cy="3886200"/>
          </a:xfrm>
          <a:prstGeom prst="flowChartPunchedTap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বর্তমানে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ওয়ার্ড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প্রসেসিং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ক্ষেত্রে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সফট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ওয়্যারের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সর্বাধিক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সুবিধাগুলো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নিজের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ভাষায়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own Arrow Callout 2"/>
          <p:cNvSpPr/>
          <p:nvPr/>
        </p:nvSpPr>
        <p:spPr>
          <a:xfrm>
            <a:off x="3124200" y="609600"/>
            <a:ext cx="2895600" cy="1143000"/>
          </a:xfrm>
          <a:prstGeom prst="downArrow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4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9458" name="Picture 2" descr="C:\Users\AZAHAR\Desktop\pic\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752600"/>
            <a:ext cx="8229600" cy="441960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2335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118872" indent="0" algn="ctr">
              <a:buNone/>
            </a:pPr>
            <a:endParaRPr lang="en-US" sz="3600" b="1" dirty="0" smtClean="0">
              <a:latin typeface="NikoshBAN" pitchFamily="2" charset="0"/>
              <a:cs typeface="NikoshBAN" pitchFamily="2" charset="0"/>
            </a:endParaRPr>
          </a:p>
          <a:p>
            <a:pPr marL="118872" indent="0" algn="ctr">
              <a:buNone/>
            </a:pPr>
            <a:r>
              <a:rPr lang="bn-IN" sz="4400" b="1" dirty="0" smtClean="0">
                <a:latin typeface="NikoshBAN" pitchFamily="2" charset="0"/>
                <a:cs typeface="NikoshBAN" pitchFamily="2" charset="0"/>
              </a:rPr>
              <a:t>কাকন </a:t>
            </a:r>
            <a:r>
              <a:rPr lang="bn-IN" sz="4400" b="1" dirty="0">
                <a:latin typeface="NikoshBAN" pitchFamily="2" charset="0"/>
                <a:cs typeface="NikoshBAN" pitchFamily="2" charset="0"/>
              </a:rPr>
              <a:t>চন্দ্র মন্ডল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  <a:p>
            <a:pPr marL="118872" indent="0" algn="ctr">
              <a:buNone/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সহকারি শিক্ষক (কম্পিউটার),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 marL="118872" indent="0" algn="ctr">
              <a:buNone/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রাজঘাট জাফরপুর মাধ্যমিক বালিকা বিদ্যালয়,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 marL="118872" indent="0" algn="ctr">
              <a:buNone/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নওয়াপাড়া, অভয়নগর, যশোর।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 marL="118872" indent="0" algn="ctr">
              <a:buNone/>
            </a:pPr>
            <a:r>
              <a:rPr lang="en-US" sz="28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:- 01911-810766, 01718-749127.</a:t>
            </a:r>
          </a:p>
          <a:p>
            <a:pPr marL="118872" indent="0" algn="ctr">
              <a:buNone/>
            </a:pPr>
            <a:r>
              <a:rPr lang="en-US" sz="3200" dirty="0">
                <a:latin typeface="NikoshBAN" pitchFamily="2" charset="0"/>
                <a:cs typeface="NikoshBAN" pitchFamily="2" charset="0"/>
              </a:rPr>
              <a:t>e-mail:-kakonict@gmail.com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972694"/>
            <a:ext cx="4114800" cy="70104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4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1655341"/>
            <a:ext cx="1438656" cy="1801368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42261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algn="ctr"/>
            <a:endParaRPr lang="en-US" sz="40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000" b="1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40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সপ্তম</a:t>
            </a:r>
            <a:endParaRPr lang="en-US" sz="4000" b="1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000" b="1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4000" b="1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চতুর্থ</a:t>
            </a:r>
            <a:endParaRPr lang="en-US" sz="4000" b="1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000" b="1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4000" b="1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4000" b="1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ওযোগাযোগ</a:t>
            </a:r>
            <a:r>
              <a:rPr lang="en-US" sz="4000" b="1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প্রযুক্তি</a:t>
            </a:r>
            <a:endParaRPr lang="en-US" sz="4000" b="1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000" b="1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sz="40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৪৫ </a:t>
            </a:r>
            <a:r>
              <a:rPr lang="en-US" sz="4000" b="1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মিনিট</a:t>
            </a:r>
            <a:endParaRPr lang="en-US" sz="4000" b="1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000" b="1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তারিখঃ</a:t>
            </a:r>
            <a:r>
              <a:rPr lang="en-US" sz="4000" b="1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endParaRPr lang="en-US" sz="4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8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132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4771330"/>
              </p:ext>
            </p:extLst>
          </p:nvPr>
        </p:nvGraphicFramePr>
        <p:xfrm>
          <a:off x="3505200" y="2738437"/>
          <a:ext cx="2133600" cy="1528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Packager Shell Object" showAsIcon="1" r:id="rId3" imgW="914400" imgH="771480" progId="Package">
                  <p:embed/>
                </p:oleObj>
              </mc:Choice>
              <mc:Fallback>
                <p:oleObj name="Packager Shell Object" showAsIcon="1" r:id="rId3" imgW="914400" imgH="771480" progId="Packag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2738437"/>
                        <a:ext cx="2133600" cy="1528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895600" y="685800"/>
            <a:ext cx="3429000" cy="58477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ভিডিও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ভালভাবে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দেখ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34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118872" indent="0">
              <a:buNone/>
            </a:pPr>
            <a:endParaRPr lang="en-US" sz="6000" dirty="0" smtClean="0">
              <a:latin typeface="NikoshBAN" pitchFamily="2" charset="0"/>
              <a:cs typeface="NikoshBAN" pitchFamily="2" charset="0"/>
            </a:endParaRPr>
          </a:p>
          <a:p>
            <a:pPr marL="118872" indent="0">
              <a:buNone/>
            </a:pP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ওয়ার্ড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প্রসেসিং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54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5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endParaRPr lang="en-US" sz="5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62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1"/>
          <p:cNvSpPr/>
          <p:nvPr/>
        </p:nvSpPr>
        <p:spPr>
          <a:xfrm>
            <a:off x="1600200" y="381000"/>
            <a:ext cx="6019800" cy="1167523"/>
          </a:xfrm>
          <a:prstGeom prst="downArrow">
            <a:avLst/>
          </a:prstGeom>
          <a:gradFill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600" b="1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Pentagon 2"/>
          <p:cNvSpPr/>
          <p:nvPr/>
        </p:nvSpPr>
        <p:spPr>
          <a:xfrm>
            <a:off x="386265" y="2286000"/>
            <a:ext cx="1207008" cy="685800"/>
          </a:xfrm>
          <a:prstGeom prst="homePlat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entagon 4"/>
          <p:cNvSpPr/>
          <p:nvPr/>
        </p:nvSpPr>
        <p:spPr>
          <a:xfrm>
            <a:off x="386265" y="4495800"/>
            <a:ext cx="1283208" cy="762000"/>
          </a:xfrm>
          <a:prstGeom prst="homePlate">
            <a:avLst>
              <a:gd name="adj" fmla="val 50000"/>
            </a:avLst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ube 5"/>
          <p:cNvSpPr/>
          <p:nvPr/>
        </p:nvSpPr>
        <p:spPr>
          <a:xfrm>
            <a:off x="1905000" y="1981200"/>
            <a:ext cx="6324600" cy="1143000"/>
          </a:xfrm>
          <a:prstGeom prst="cub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ওয়ার্ড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প্রসেসিং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Cube 7"/>
          <p:cNvSpPr/>
          <p:nvPr/>
        </p:nvSpPr>
        <p:spPr>
          <a:xfrm>
            <a:off x="1905000" y="4038600"/>
            <a:ext cx="6324600" cy="1524000"/>
          </a:xfrm>
          <a:prstGeom prst="cub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মাইক্রোসফট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ওয়ার্ড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এ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অভ্র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বোর্ডের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সাহায্যে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টাইপ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।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3455111" y="2085643"/>
            <a:ext cx="2438400" cy="1913951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ওয়ার্ড</a:t>
            </a:r>
            <a:r>
              <a:rPr lang="en-US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প্রসেসিং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সফটওয়্যার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Flowchart: Alternate Process 6"/>
          <p:cNvSpPr/>
          <p:nvPr/>
        </p:nvSpPr>
        <p:spPr>
          <a:xfrm>
            <a:off x="886690" y="976745"/>
            <a:ext cx="1752600" cy="914400"/>
          </a:xfrm>
          <a:prstGeom prst="flowChartAlternateProcess">
            <a:avLst/>
          </a:prstGeom>
          <a:noFill/>
          <a:ln w="5715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ওয়ার্ড</a:t>
            </a:r>
            <a:r>
              <a:rPr lang="en-US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স্টার</a:t>
            </a:r>
            <a:r>
              <a:rPr lang="en-US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8" name="Flowchart: Alternate Process 7"/>
          <p:cNvSpPr/>
          <p:nvPr/>
        </p:nvSpPr>
        <p:spPr>
          <a:xfrm>
            <a:off x="6717667" y="990600"/>
            <a:ext cx="1752600" cy="914400"/>
          </a:xfrm>
          <a:prstGeom prst="flowChartAlternateProcess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ওয়ার্ড</a:t>
            </a:r>
            <a:r>
              <a:rPr lang="en-US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পারফেক্ট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Flowchart: Alternate Process 8"/>
          <p:cNvSpPr/>
          <p:nvPr/>
        </p:nvSpPr>
        <p:spPr>
          <a:xfrm>
            <a:off x="3738584" y="5202380"/>
            <a:ext cx="1914071" cy="914400"/>
          </a:xfrm>
          <a:prstGeom prst="flowChartAlternateProcess">
            <a:avLst/>
          </a:prstGeom>
          <a:blipFill>
            <a:blip r:embed="rId2" cstate="print"/>
            <a:tile tx="0" ty="0" sx="100000" sy="100000" flip="none" algn="tl"/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  <a:sym typeface="Symbol"/>
              </a:rPr>
              <a:t>মাইক্রোসফট</a:t>
            </a:r>
            <a:r>
              <a:rPr lang="en-US" sz="32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  <a:sym typeface="Symbol"/>
              </a:rPr>
              <a:t>ওয়ার্ড</a:t>
            </a:r>
            <a:endParaRPr lang="en-US" sz="32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2667000" y="1905000"/>
            <a:ext cx="990600" cy="609600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5747849" y="1905000"/>
            <a:ext cx="969818" cy="669226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4661255" y="4013449"/>
            <a:ext cx="26111" cy="1085186"/>
          </a:xfrm>
          <a:prstGeom prst="straightConnector1">
            <a:avLst/>
          </a:prstGeom>
          <a:ln w="76200">
            <a:solidFill>
              <a:schemeClr val="accent3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7474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200" y="304800"/>
            <a:ext cx="8229600" cy="58477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  <a:sym typeface="Symbol"/>
              </a:rPr>
              <a:t>মাইক্রোসফট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  <a:sym typeface="Symbol"/>
              </a:rPr>
              <a:t>ওয়ার্ড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 Run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  <a:sym typeface="Symbol"/>
              </a:rPr>
              <a:t>করার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  <a:sym typeface="Symbol"/>
              </a:rPr>
              <a:t>নিয়মঃ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endParaRPr lang="en-US" sz="3200" dirty="0"/>
          </a:p>
        </p:txBody>
      </p:sp>
      <p:pic>
        <p:nvPicPr>
          <p:cNvPr id="4099" name="Picture 3" descr="C:\Users\DZS-13\Pictures\Capture3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16" b="3499"/>
          <a:stretch/>
        </p:blipFill>
        <p:spPr bwMode="auto">
          <a:xfrm>
            <a:off x="457200" y="1000805"/>
            <a:ext cx="2405742" cy="4801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DZS-13\Pictures\Capture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33" b="1538"/>
          <a:stretch/>
        </p:blipFill>
        <p:spPr bwMode="auto">
          <a:xfrm>
            <a:off x="6219825" y="1015319"/>
            <a:ext cx="2466975" cy="4848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3"/>
          <p:cNvGrpSpPr/>
          <p:nvPr/>
        </p:nvGrpSpPr>
        <p:grpSpPr>
          <a:xfrm>
            <a:off x="457200" y="5892225"/>
            <a:ext cx="8229600" cy="400110"/>
            <a:chOff x="457200" y="5892225"/>
            <a:chExt cx="8229600" cy="400110"/>
          </a:xfrm>
        </p:grpSpPr>
        <p:grpSp>
          <p:nvGrpSpPr>
            <p:cNvPr id="4" name="Group 8"/>
            <p:cNvGrpSpPr/>
            <p:nvPr/>
          </p:nvGrpSpPr>
          <p:grpSpPr>
            <a:xfrm>
              <a:off x="457200" y="5892225"/>
              <a:ext cx="8229600" cy="400110"/>
              <a:chOff x="457200" y="5892225"/>
              <a:chExt cx="8229600" cy="400110"/>
            </a:xfrm>
          </p:grpSpPr>
          <p:sp>
            <p:nvSpPr>
              <p:cNvPr id="2" name="TextBox 1"/>
              <p:cNvSpPr txBox="1"/>
              <p:nvPr/>
            </p:nvSpPr>
            <p:spPr>
              <a:xfrm>
                <a:off x="457200" y="5892225"/>
                <a:ext cx="8229600" cy="40011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cs typeface="NikoshBAN" pitchFamily="2" charset="0"/>
                    <a:sym typeface="Symbol"/>
                  </a:rPr>
                  <a:t> Start         All Program          Microsoft </a:t>
                </a:r>
                <a:r>
                  <a:rPr lang="en-US" sz="2000" b="1" dirty="0">
                    <a:sym typeface="Symbol"/>
                  </a:rPr>
                  <a:t> </a:t>
                </a:r>
                <a:r>
                  <a:rPr lang="en-US" sz="2000" b="1" dirty="0" smtClean="0">
                    <a:sym typeface="Symbol"/>
                  </a:rPr>
                  <a:t>office</a:t>
                </a:r>
                <a:r>
                  <a:rPr lang="en-US" sz="2000" b="1" dirty="0" smtClean="0"/>
                  <a:t>       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  <a:sym typeface="Symbol"/>
                  </a:rPr>
                  <a:t>Microsoft </a:t>
                </a:r>
                <a:r>
                  <a:rPr lang="en-US" sz="2000" b="1" dirty="0" smtClean="0"/>
                  <a:t>2010</a:t>
                </a:r>
                <a:endParaRPr lang="en-US" sz="2000" b="1" dirty="0"/>
              </a:p>
            </p:txBody>
          </p:sp>
          <p:cxnSp>
            <p:nvCxnSpPr>
              <p:cNvPr id="6" name="Straight Arrow Connector 5"/>
              <p:cNvCxnSpPr/>
              <p:nvPr/>
            </p:nvCxnSpPr>
            <p:spPr>
              <a:xfrm>
                <a:off x="1600200" y="6096000"/>
                <a:ext cx="381000" cy="0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Arrow Connector 6"/>
              <p:cNvCxnSpPr/>
              <p:nvPr/>
            </p:nvCxnSpPr>
            <p:spPr>
              <a:xfrm>
                <a:off x="3733800" y="6112042"/>
                <a:ext cx="381000" cy="0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2" name="Straight Arrow Connector 11"/>
            <p:cNvCxnSpPr/>
            <p:nvPr/>
          </p:nvCxnSpPr>
          <p:spPr>
            <a:xfrm>
              <a:off x="6248400" y="6063342"/>
              <a:ext cx="38100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079" y="1000805"/>
            <a:ext cx="2465842" cy="4848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180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7912" y="490418"/>
            <a:ext cx="8515164" cy="61722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1836068" y="1828800"/>
            <a:ext cx="2088232" cy="4320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>
                <a:latin typeface="NikoshBAN" pitchFamily="2" charset="0"/>
                <a:cs typeface="NikoshBAN" pitchFamily="2" charset="0"/>
              </a:rPr>
              <a:t>অফিস বাটন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112060" y="1676095"/>
            <a:ext cx="2988332" cy="51352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>
                <a:latin typeface="NikoshBAN" pitchFamily="2" charset="0"/>
                <a:cs typeface="NikoshBAN" pitchFamily="2" charset="0"/>
              </a:rPr>
              <a:t>কুইক  এক্সেস টুলবার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149842" y="2537920"/>
            <a:ext cx="2196244" cy="49003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টাইটেল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বার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008676" y="1066800"/>
            <a:ext cx="1144724" cy="5040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>
                <a:latin typeface="NikoshBAN" pitchFamily="2" charset="0"/>
                <a:cs typeface="NikoshBAN" pitchFamily="2" charset="0"/>
              </a:rPr>
              <a:t>রিবন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821396" y="3505200"/>
            <a:ext cx="2656892" cy="5040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কমান্ড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গ্রুপসমূহ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558498" y="4739820"/>
            <a:ext cx="2412268" cy="45393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হরিজন্টাল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স্ক্রলবার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168770" y="3278231"/>
            <a:ext cx="2412268" cy="45393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ভার্টিকাল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স্ক্রলবার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247836" y="503223"/>
            <a:ext cx="1961965" cy="1601965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 flipV="1">
            <a:off x="895485" y="503223"/>
            <a:ext cx="5276715" cy="1601965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11" idx="0"/>
          </p:cNvCxnSpPr>
          <p:nvPr/>
        </p:nvCxnSpPr>
        <p:spPr>
          <a:xfrm flipH="1" flipV="1">
            <a:off x="4219482" y="503223"/>
            <a:ext cx="28482" cy="2034697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5346086" y="749820"/>
            <a:ext cx="1662590" cy="55438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7581038" y="2782938"/>
            <a:ext cx="1029562" cy="495294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3581400" y="5275589"/>
            <a:ext cx="685800" cy="744211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4114800" y="1014346"/>
            <a:ext cx="3124200" cy="2490853"/>
            <a:chOff x="4114800" y="457200"/>
            <a:chExt cx="3733800" cy="3048000"/>
          </a:xfrm>
        </p:grpSpPr>
        <p:cxnSp>
          <p:nvCxnSpPr>
            <p:cNvPr id="27" name="Straight Arrow Connector 26"/>
            <p:cNvCxnSpPr/>
            <p:nvPr/>
          </p:nvCxnSpPr>
          <p:spPr>
            <a:xfrm flipV="1">
              <a:off x="4114800" y="918125"/>
              <a:ext cx="2057400" cy="2587075"/>
            </a:xfrm>
            <a:prstGeom prst="straightConnector1">
              <a:avLst/>
            </a:prstGeom>
            <a:ln w="5715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Rounded Rectangle 2"/>
            <p:cNvSpPr/>
            <p:nvPr/>
          </p:nvSpPr>
          <p:spPr>
            <a:xfrm>
              <a:off x="5112060" y="457200"/>
              <a:ext cx="2736540" cy="585240"/>
            </a:xfrm>
            <a:prstGeom prst="round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3" name="Straight Arrow Connector 12"/>
          <p:cNvCxnSpPr/>
          <p:nvPr/>
        </p:nvCxnSpPr>
        <p:spPr>
          <a:xfrm>
            <a:off x="3764632" y="5410200"/>
            <a:ext cx="502568" cy="60960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6992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447</TotalTime>
  <Words>205</Words>
  <Application>Microsoft Office PowerPoint</Application>
  <PresentationFormat>On-screen Show (4:3)</PresentationFormat>
  <Paragraphs>56</Paragraphs>
  <Slides>16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BlackTie</vt:lpstr>
      <vt:lpstr>Packager Shell Object</vt:lpstr>
      <vt:lpstr>সবাইকে শুভেচ্ছা</vt:lpstr>
      <vt:lpstr>শিক্ষক পরিচিতি</vt:lpstr>
      <vt:lpstr>পাঠ পরিচিতি</vt:lpstr>
      <vt:lpstr>PowerPoint Presentation</vt:lpstr>
      <vt:lpstr>আজকের পাঠ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ধন্যবাদ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Ban</dc:creator>
  <cp:lastModifiedBy>Windows User</cp:lastModifiedBy>
  <cp:revision>102</cp:revision>
  <dcterms:created xsi:type="dcterms:W3CDTF">2006-08-16T00:00:00Z</dcterms:created>
  <dcterms:modified xsi:type="dcterms:W3CDTF">2020-03-11T13:19:13Z</dcterms:modified>
</cp:coreProperties>
</file>