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58" r:id="rId4"/>
    <p:sldId id="259" r:id="rId5"/>
    <p:sldId id="260" r:id="rId6"/>
    <p:sldId id="272" r:id="rId7"/>
    <p:sldId id="273" r:id="rId8"/>
    <p:sldId id="266" r:id="rId9"/>
    <p:sldId id="261" r:id="rId10"/>
    <p:sldId id="269" r:id="rId11"/>
    <p:sldId id="270" r:id="rId12"/>
    <p:sldId id="267" r:id="rId13"/>
    <p:sldId id="271" r:id="rId14"/>
    <p:sldId id="262" r:id="rId15"/>
    <p:sldId id="268" r:id="rId16"/>
    <p:sldId id="263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A28C8-5E74-4157-ACA2-74F22690F657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7F0E2-22EB-4E4E-9197-8B1BACA80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7040E-5FF7-4FBE-B19E-B24447BD2D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 RAHMAN-10\red-rose-source_if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5476" y="260248"/>
            <a:ext cx="3248025" cy="4701561"/>
          </a:xfrm>
          <a:prstGeom prst="rect">
            <a:avLst/>
          </a:prstGeom>
          <a:noFill/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514600" y="5029200"/>
            <a:ext cx="3962400" cy="1200329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08_07_2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52401"/>
            <a:ext cx="5829892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152400" y="4114800"/>
            <a:ext cx="8839200" cy="2664540"/>
          </a:xfrm>
          <a:prstGeom prst="roundRect">
            <a:avLst>
              <a:gd name="adj" fmla="val 6636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পর্চা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চালুর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রেকর্ডের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অনুলিপি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আবেদন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কারীগণকে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অফিসে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পর্চা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অনলাইনের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দেশ-বিদেশের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আবেদনকারীগণ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রেকর্ডের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অনুলিপি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52400" y="457200"/>
            <a:ext cx="2590800" cy="990600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পর্চা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-2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65644"/>
            <a:ext cx="38862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26819_divi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5644"/>
            <a:ext cx="42672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health_64179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505200"/>
            <a:ext cx="3886200" cy="275882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7200" y="4343400"/>
            <a:ext cx="3886200" cy="1447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08" y="2667000"/>
            <a:ext cx="3810000" cy="1869549"/>
          </a:xfrm>
          <a:prstGeom prst="rect">
            <a:avLst/>
          </a:prstGeom>
        </p:spPr>
      </p:pic>
      <p:pic>
        <p:nvPicPr>
          <p:cNvPr id="5" name="Picture 4" descr="727543-e-healt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208" y="4696264"/>
            <a:ext cx="3789180" cy="21336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Picture 5" descr="healthcare-training-1024x6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120" y="28137"/>
            <a:ext cx="3886199" cy="2588269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04800" y="3886200"/>
            <a:ext cx="4419600" cy="2819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স্বাস্থ্যসেবা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টেলিমেডিসিন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কনফারেন্সিং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স্বাস্থ্যসেবার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রোগী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বিশেষজ্ঞ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চিকিৎসকের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পাচ্ছেন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telemedicine-health-service-dhaka-city-gui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0"/>
            <a:ext cx="3886200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Pentagon 13"/>
          <p:cNvSpPr/>
          <p:nvPr/>
        </p:nvSpPr>
        <p:spPr>
          <a:xfrm>
            <a:off x="304800" y="2743200"/>
            <a:ext cx="4038600" cy="106680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স্বাস্থ্যসেবা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38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04800" y="228600"/>
            <a:ext cx="838200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রেলওয়ের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টিকেটিং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টিকেটিং</a:t>
            </a:r>
            <a:endParaRPr lang="en-US" sz="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R_tick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038600"/>
            <a:ext cx="2794000" cy="2590800"/>
          </a:xfrm>
          <a:prstGeom prst="rect">
            <a:avLst/>
          </a:prstGeom>
        </p:spPr>
      </p:pic>
      <p:pic>
        <p:nvPicPr>
          <p:cNvPr id="4" name="Picture 3" descr="47-300x1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0" y="4511040"/>
            <a:ext cx="3149600" cy="1889760"/>
          </a:xfrm>
          <a:prstGeom prst="rect">
            <a:avLst/>
          </a:prstGeom>
        </p:spPr>
      </p:pic>
      <p:pic>
        <p:nvPicPr>
          <p:cNvPr id="5" name="Picture 4" descr="mobile_train_ticket_0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3000"/>
            <a:ext cx="3810000" cy="2687616"/>
          </a:xfrm>
          <a:prstGeom prst="rect">
            <a:avLst/>
          </a:prstGeom>
        </p:spPr>
      </p:pic>
      <p:pic>
        <p:nvPicPr>
          <p:cNvPr id="6" name="Picture 5" descr="train-ticket-rai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4419600"/>
            <a:ext cx="2857500" cy="2171700"/>
          </a:xfrm>
          <a:prstGeom prst="rect">
            <a:avLst/>
          </a:prstGeom>
        </p:spPr>
      </p:pic>
      <p:pic>
        <p:nvPicPr>
          <p:cNvPr id="7" name="Picture 6" descr="mobile_train_ticket_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1175110"/>
            <a:ext cx="3429000" cy="2706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3124200"/>
            <a:ext cx="7620000" cy="2514600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0" y="838200"/>
            <a:ext cx="4495800" cy="13716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3581400"/>
            <a:ext cx="7620000" cy="251460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অসুবিধাগুলো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itchFamily="2" charset="0"/>
                <a:cs typeface="NikoshLight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0" y="838200"/>
            <a:ext cx="4495800" cy="13716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58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685800"/>
            <a:ext cx="37338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itchFamily="2" charset="0"/>
                <a:cs typeface="NikoshLightBAN" pitchFamily="2" charset="0"/>
              </a:rPr>
              <a:t>মূল্যায়ন</a:t>
            </a: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2667000"/>
            <a:ext cx="8153400" cy="3429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bn-BD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বাইল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০৩টি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685800"/>
            <a:ext cx="3733800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2667000"/>
            <a:ext cx="7772400" cy="3429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যাত্রাকে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করেছে-মূল্যায়ন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5715000"/>
            <a:ext cx="1905000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dirty="0"/>
          </a:p>
        </p:txBody>
      </p:sp>
      <p:pic>
        <p:nvPicPr>
          <p:cNvPr id="2050" name="Picture 2" descr="F:\A RAHMAN-10\animated gif flowers images glitter 2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"/>
            <a:ext cx="4419600" cy="5179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4582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8000" dirty="0"/>
          </a:p>
          <a:p>
            <a:pPr algn="ctr"/>
            <a:endParaRPr lang="bn-BD" sz="8000" dirty="0" smtClean="0"/>
          </a:p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কাকন চন্দ্র মণ্ডল</a:t>
            </a:r>
          </a:p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(কম্পিউটার),</a:t>
            </a:r>
          </a:p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রাজঘাট জাফরপুর মাধ্যমিক বালিকা বিদ্যালয়,</a:t>
            </a:r>
          </a:p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নওয়াপাড়া,অভয়নগর,যশোর।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০১৯১১-৮১০৭৬৬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bn-BD" sz="105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" dirty="0" smtClean="0"/>
          </a:p>
        </p:txBody>
      </p:sp>
      <p:sp>
        <p:nvSpPr>
          <p:cNvPr id="3" name="Horizontal Scroll 2"/>
          <p:cNvSpPr/>
          <p:nvPr/>
        </p:nvSpPr>
        <p:spPr>
          <a:xfrm>
            <a:off x="609600" y="0"/>
            <a:ext cx="5638800" cy="2286000"/>
          </a:xfrm>
          <a:prstGeom prst="horizontalScroll">
            <a:avLst>
              <a:gd name="adj" fmla="val 17518"/>
            </a:avLst>
          </a:prstGeom>
          <a:solidFill>
            <a:srgbClr val="00B0F0"/>
          </a:solidFill>
          <a:ln w="57150">
            <a:solidFill>
              <a:srgbClr val="C0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6019800"/>
            <a:ext cx="54864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kakonchandra8@gmail.com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6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3401175IT_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760" y="0"/>
            <a:ext cx="4060240" cy="2667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e-health-feat-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203912"/>
            <a:ext cx="4038600" cy="26634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vlcsnap-2013-12-31-12h52m58s1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227352"/>
            <a:ext cx="3962401" cy="30893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all users.allusers-PC\Desktop\e-service ar\e-service ar\bannar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022887" cy="228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Up Arrow Callout 6"/>
          <p:cNvSpPr/>
          <p:nvPr/>
        </p:nvSpPr>
        <p:spPr>
          <a:xfrm>
            <a:off x="0" y="2286000"/>
            <a:ext cx="4038600" cy="762000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কম্পানিগুলো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5181600" y="2430192"/>
            <a:ext cx="3962400" cy="770208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0" y="6019800"/>
            <a:ext cx="3962400" cy="838200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Up Arrow Callout 15"/>
          <p:cNvSpPr/>
          <p:nvPr/>
        </p:nvSpPr>
        <p:spPr>
          <a:xfrm>
            <a:off x="5181600" y="5791200"/>
            <a:ext cx="3962400" cy="838200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কনফারেন্সিং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1752600"/>
            <a:ext cx="7696200" cy="304800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6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0" y="685800"/>
            <a:ext cx="3733800" cy="1371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8873" y="2438400"/>
            <a:ext cx="7620000" cy="3200400"/>
            <a:chOff x="678873" y="2438400"/>
            <a:chExt cx="7620000" cy="3200400"/>
          </a:xfrm>
        </p:grpSpPr>
        <p:sp>
          <p:nvSpPr>
            <p:cNvPr id="2" name="Rounded Rectangle 1"/>
            <p:cNvSpPr/>
            <p:nvPr/>
          </p:nvSpPr>
          <p:spPr>
            <a:xfrm>
              <a:off x="678873" y="2438400"/>
              <a:ext cx="7620000" cy="32004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itchFamily="2" charset="0"/>
                <a:cs typeface="NikoshLightBAN" pitchFamily="2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v"/>
                <a:defRPr/>
              </a:pPr>
              <a:endPara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itchFamily="2" charset="0"/>
                <a:cs typeface="NikoshLightBAN" pitchFamily="2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v"/>
                <a:defRPr/>
              </a:pP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সার্ভিস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কাকে বলে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v"/>
                <a:defRPr/>
              </a:pP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বাংলাদেশে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ই-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সার্ভিসের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গুরুত্ব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itchFamily="2" charset="0"/>
                <a:cs typeface="NikoshLightBAN" pitchFamily="2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itchFamily="2" charset="0"/>
                <a:cs typeface="NikoshLight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95400" y="2514600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LightBAN" pitchFamily="2" charset="0"/>
                  <a:cs typeface="NikoshLightBAN" pitchFamily="2" charset="0"/>
                </a:rPr>
                <a:t>…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438400"/>
            <a:ext cx="8610599" cy="3200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ব্যাপারটিকে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বেসরকারী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তন্মধ্যে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…….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অর্থ-সেবা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0" y="685800"/>
            <a:ext cx="3733800" cy="1371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80" y="1524000"/>
            <a:ext cx="71120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457200"/>
            <a:ext cx="5334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সংস্করণ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RPS_certificates_12973419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0"/>
            <a:ext cx="41148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ar.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743200"/>
            <a:ext cx="40386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RPS_certificates_12973419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74320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52400" y="5181600"/>
            <a:ext cx="8839200" cy="1524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দিককার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সেবাসমূহের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পূর্জি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১৫টি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চিনিকলের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আখচাষীরা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sms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পূর্জি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হয়রা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-Right Arrow Callout 6"/>
          <p:cNvSpPr/>
          <p:nvPr/>
        </p:nvSpPr>
        <p:spPr>
          <a:xfrm>
            <a:off x="3505200" y="1520488"/>
            <a:ext cx="1905000" cy="2209800"/>
          </a:xfrm>
          <a:prstGeom prst="leftRight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পূর্জিসেবা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5255340"/>
            <a:ext cx="8839200" cy="1524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দূত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নিরাপদে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E-MTS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86000"/>
            <a:ext cx="3191948" cy="2564222"/>
          </a:xfrm>
          <a:prstGeom prst="rect">
            <a:avLst/>
          </a:prstGeom>
        </p:spPr>
      </p:pic>
      <p:pic>
        <p:nvPicPr>
          <p:cNvPr id="9" name="Picture 8" descr="banna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6" y="0"/>
            <a:ext cx="3419160" cy="2262226"/>
          </a:xfrm>
          <a:prstGeom prst="rect">
            <a:avLst/>
          </a:prstGeom>
        </p:spPr>
      </p:pic>
      <p:pic>
        <p:nvPicPr>
          <p:cNvPr id="12" name="Picture 11" descr="mobicash grameenpho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338" y="80520"/>
            <a:ext cx="2423211" cy="2205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top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66372"/>
            <a:ext cx="2743200" cy="2219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slider-img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2463388"/>
            <a:ext cx="3282460" cy="26420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3810000" y="2667000"/>
            <a:ext cx="1752600" cy="2057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ট্রান্সফার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274</Words>
  <Application>Microsoft Office PowerPoint</Application>
  <PresentationFormat>On-screen Show (4:3)</PresentationFormat>
  <Paragraphs>58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 users</dc:creator>
  <cp:lastModifiedBy>pc</cp:lastModifiedBy>
  <cp:revision>112</cp:revision>
  <dcterms:created xsi:type="dcterms:W3CDTF">2006-08-16T00:00:00Z</dcterms:created>
  <dcterms:modified xsi:type="dcterms:W3CDTF">2016-06-18T04:27:47Z</dcterms:modified>
</cp:coreProperties>
</file>