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6207-2213-4A49-865E-03ABF3D475B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B814-BA5F-47B0-9D35-BDC9F8D9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8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6207-2213-4A49-865E-03ABF3D475B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B814-BA5F-47B0-9D35-BDC9F8D9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1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6207-2213-4A49-865E-03ABF3D475B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B814-BA5F-47B0-9D35-BDC9F8D9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0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6207-2213-4A49-865E-03ABF3D475B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B814-BA5F-47B0-9D35-BDC9F8D9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6207-2213-4A49-865E-03ABF3D475B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B814-BA5F-47B0-9D35-BDC9F8D9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8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6207-2213-4A49-865E-03ABF3D475B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B814-BA5F-47B0-9D35-BDC9F8D9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6207-2213-4A49-865E-03ABF3D475B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B814-BA5F-47B0-9D35-BDC9F8D9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6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6207-2213-4A49-865E-03ABF3D475B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B814-BA5F-47B0-9D35-BDC9F8D9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6207-2213-4A49-865E-03ABF3D475B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B814-BA5F-47B0-9D35-BDC9F8D9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7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6207-2213-4A49-865E-03ABF3D475B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B814-BA5F-47B0-9D35-BDC9F8D9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9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6207-2213-4A49-865E-03ABF3D475B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B814-BA5F-47B0-9D35-BDC9F8D9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9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A6207-2213-4A49-865E-03ABF3D475B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BB814-BA5F-47B0-9D35-BDC9F8D9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password k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848" b="8947"/>
          <a:stretch/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304800"/>
            <a:ext cx="89916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</a:rPr>
              <a:t>মাল্টিমিডিয়া</a:t>
            </a:r>
            <a:r>
              <a:rPr lang="en-US" sz="9600" b="1" dirty="0" smtClean="0">
                <a:solidFill>
                  <a:srgbClr val="0070C0"/>
                </a:solidFill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</a:rPr>
              <a:t>শ্রেণীতে</a:t>
            </a:r>
            <a:r>
              <a:rPr lang="en-US" sz="9600" b="1" dirty="0" smtClean="0">
                <a:solidFill>
                  <a:srgbClr val="0070C0"/>
                </a:solidFill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</a:rPr>
              <a:t>স্বাগতম</a:t>
            </a:r>
            <a:endParaRPr lang="en-US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304800"/>
            <a:ext cx="4468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কেন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6" y="1197398"/>
            <a:ext cx="3963774" cy="40892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226" y="5638800"/>
            <a:ext cx="8764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 যুগ তথ্য-প্রযুক্তির যুগ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যুগে তথ্য প্রযুক্তির ব্যবহার প্রায় সব খানে।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91001" y="1337778"/>
            <a:ext cx="4724400" cy="4039940"/>
            <a:chOff x="4343401" y="1816574"/>
            <a:chExt cx="4070398" cy="3260661"/>
          </a:xfrm>
          <a:scene3d>
            <a:camera prst="perspectiveLeft">
              <a:rot lat="0" lon="900000" rev="0"/>
            </a:camera>
            <a:lightRig rig="threePt" dir="t"/>
          </a:scene3d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" r="4722"/>
            <a:stretch/>
          </p:blipFill>
          <p:spPr>
            <a:xfrm>
              <a:off x="4343401" y="1816574"/>
              <a:ext cx="1981200" cy="1652809"/>
            </a:xfrm>
            <a:prstGeom prst="rect">
              <a:avLst/>
            </a:prstGeom>
            <a:ln w="9525" cap="sq" cmpd="thickThin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p3d>
              <a:bevelT prst="relaxedInset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r="18750"/>
            <a:stretch/>
          </p:blipFill>
          <p:spPr>
            <a:xfrm>
              <a:off x="6338888" y="1832076"/>
              <a:ext cx="2074911" cy="1652809"/>
            </a:xfrm>
            <a:prstGeom prst="rect">
              <a:avLst/>
            </a:prstGeom>
            <a:ln w="9525" cap="sq" cmpd="thickThin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p3d>
              <a:bevelT prst="relaxedInset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3" r="17404" b="2719"/>
            <a:stretch/>
          </p:blipFill>
          <p:spPr>
            <a:xfrm>
              <a:off x="4357689" y="3484885"/>
              <a:ext cx="1981200" cy="1592350"/>
            </a:xfrm>
            <a:prstGeom prst="rect">
              <a:avLst/>
            </a:prstGeom>
            <a:ln w="9525" cap="sq" cmpd="thickThin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p3d>
              <a:bevelT prst="relaxedInset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40" b="10208"/>
            <a:stretch/>
          </p:blipFill>
          <p:spPr>
            <a:xfrm>
              <a:off x="6355869" y="3499173"/>
              <a:ext cx="2057930" cy="1578061"/>
            </a:xfrm>
            <a:prstGeom prst="rect">
              <a:avLst/>
            </a:prstGeom>
            <a:ln w="9525" cap="sq" cmpd="thickThin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p3d>
              <a:bevelT prst="relaxedInset"/>
            </a:sp3d>
          </p:spPr>
        </p:pic>
      </p:grpSp>
    </p:spTree>
    <p:extLst>
      <p:ext uri="{BB962C8B-B14F-4D97-AF65-F5344CB8AC3E}">
        <p14:creationId xmlns:p14="http://schemas.microsoft.com/office/powerpoint/2010/main" val="292865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80954"/>
            <a:ext cx="3966693" cy="2160903"/>
          </a:xfrm>
          <a:prstGeom prst="roundRect">
            <a:avLst>
              <a:gd name="adj" fmla="val 12514"/>
            </a:avLst>
          </a:prstGeom>
          <a:scene3d>
            <a:camera prst="perspectiveRelaxedModerately" fov="0">
              <a:rot lat="20090638" lon="0" rev="0"/>
            </a:camera>
            <a:lightRig rig="threePt" dir="t"/>
          </a:scene3d>
          <a:sp3d>
            <a:bevelT prst="relaxedInset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6906"/>
            <a:ext cx="4038600" cy="2778788"/>
          </a:xfrm>
          <a:prstGeom prst="roundRect">
            <a:avLst>
              <a:gd name="adj" fmla="val 9713"/>
            </a:avLst>
          </a:prstGeom>
          <a:scene3d>
            <a:camera prst="perspectiveRight">
              <a:rot lat="0" lon="21299992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7894"/>
            <a:ext cx="4598831" cy="2774753"/>
          </a:xfrm>
          <a:prstGeom prst="roundRect">
            <a:avLst>
              <a:gd name="adj" fmla="val 10351"/>
            </a:avLst>
          </a:prstGeom>
          <a:scene3d>
            <a:camera prst="perspectiveLeft">
              <a:rot lat="0" lon="600000" rev="0"/>
            </a:camera>
            <a:lightRig rig="threePt" dir="t"/>
          </a:scene3d>
          <a:sp3d>
            <a:bevelT prst="relaxedInset"/>
          </a:sp3d>
        </p:spPr>
      </p:pic>
      <p:sp>
        <p:nvSpPr>
          <p:cNvPr id="12" name="Rectangle 11"/>
          <p:cNvSpPr/>
          <p:nvPr/>
        </p:nvSpPr>
        <p:spPr>
          <a:xfrm>
            <a:off x="228600" y="57514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সকল তথ্য এখন যেমন-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্যাংক একাউন্ট, আয়করের হিসাব, 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চাকরির বিভিন্ন তথ্য উপাত্ত ডিজিটাল ব্যবস্থার আওতায় আসছে।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129323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্যাংক একাউন্ট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3013324"/>
            <a:ext cx="1931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আয়ের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7566" y="5165967"/>
            <a:ext cx="3352290" cy="431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 বিভিন্ন তথ্য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9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4940"/>
          <a:stretch/>
        </p:blipFill>
        <p:spPr>
          <a:xfrm>
            <a:off x="214013" y="852390"/>
            <a:ext cx="3778627" cy="2806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1" y="3658961"/>
            <a:ext cx="3775279" cy="2303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71194"/>
            <a:ext cx="4372541" cy="2438400"/>
          </a:xfrm>
          <a:prstGeom prst="roundRect">
            <a:avLst>
              <a:gd name="adj" fmla="val 3640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7" t="4117" r="11741" b="2941"/>
          <a:stretch/>
        </p:blipFill>
        <p:spPr>
          <a:xfrm rot="1799243">
            <a:off x="6415209" y="3602363"/>
            <a:ext cx="1388264" cy="2194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206060"/>
            <a:ext cx="432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কীসের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7510" y="6096000"/>
            <a:ext cx="569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0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728825"/>
            <a:ext cx="2967833" cy="454094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63441" y="2349394"/>
            <a:ext cx="1941759" cy="888642"/>
          </a:xfrm>
          <a:prstGeom prst="line">
            <a:avLst/>
          </a:prstGeom>
          <a:ln w="5715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63441" y="2349394"/>
            <a:ext cx="2094159" cy="649905"/>
          </a:xfrm>
          <a:prstGeom prst="line">
            <a:avLst/>
          </a:prstGeom>
          <a:ln w="5715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3016" y="1936318"/>
            <a:ext cx="3482394" cy="31572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63441" y="2349394"/>
            <a:ext cx="4684959" cy="888642"/>
          </a:xfrm>
          <a:prstGeom prst="line">
            <a:avLst/>
          </a:prstGeom>
          <a:ln w="5715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63441" y="2349394"/>
            <a:ext cx="5523159" cy="582768"/>
          </a:xfrm>
          <a:prstGeom prst="line">
            <a:avLst/>
          </a:prstGeom>
          <a:ln w="5715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3453" y="158791"/>
            <a:ext cx="51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ঘটছে?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54" y="1786943"/>
            <a:ext cx="3305746" cy="3284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r="5613"/>
          <a:stretch/>
        </p:blipFill>
        <p:spPr>
          <a:xfrm>
            <a:off x="1804850" y="867377"/>
            <a:ext cx="6188636" cy="4366472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/>
          <p:cNvSpPr txBox="1"/>
          <p:nvPr/>
        </p:nvSpPr>
        <p:spPr>
          <a:xfrm>
            <a:off x="533399" y="5821491"/>
            <a:ext cx="8382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আদান প্রদান করতে গিয়ে, গোপনীয় তথ্য অন্য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কাহারও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 চলে যেতে পারে।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9" y="6067712"/>
            <a:ext cx="868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অবস্থা থেকে রক্ষা পেতে আমাদের পাসওয়ার্ড প্রয়োজন।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31361" y="248890"/>
            <a:ext cx="4191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u="sng" dirty="0" smtClean="0">
                <a:ln w="11430"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u="sng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ln w="11430"/>
                <a:latin typeface="NikoshBAN" pitchFamily="2" charset="0"/>
                <a:cs typeface="NikoshBAN" pitchFamily="2" charset="0"/>
              </a:rPr>
              <a:t>কাজ</a:t>
            </a:r>
            <a:endParaRPr lang="en-US" sz="6000" u="sng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528" y="5638800"/>
            <a:ext cx="8782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ব্যবহারকারিদের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গুরুত্ব ব্যাখ্যা করে লেখ।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876300" y="1329024"/>
            <a:ext cx="7391400" cy="4004976"/>
            <a:chOff x="3039035" y="1764606"/>
            <a:chExt cx="5761386" cy="30201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31"/>
            <a:stretch/>
          </p:blipFill>
          <p:spPr>
            <a:xfrm flipH="1">
              <a:off x="3039035" y="1764606"/>
              <a:ext cx="3375653" cy="30201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21" y="1764606"/>
              <a:ext cx="3238500" cy="2619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46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1372" y="228600"/>
            <a:ext cx="718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যদি মৌলিক না হয় তবে?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90" y="4534921"/>
            <a:ext cx="2843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 ভাইরাস আক্রমণ </a:t>
            </a:r>
            <a:endParaRPr lang="bn-IN" sz="24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4426803"/>
            <a:ext cx="2672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নষ্ট করার সুযোগ</a:t>
            </a:r>
            <a:endParaRPr lang="bn-IN" sz="24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তৈরি হতে পারে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0187" y="685800"/>
            <a:ext cx="8299013" cy="1042891"/>
            <a:chOff x="1290240" y="1519333"/>
            <a:chExt cx="6595871" cy="104289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290240" y="2024065"/>
              <a:ext cx="6595871" cy="32934"/>
            </a:xfrm>
            <a:prstGeom prst="line">
              <a:avLst/>
            </a:prstGeom>
            <a:ln w="7620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862888" y="2062161"/>
              <a:ext cx="0" cy="50006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308181" y="2024065"/>
              <a:ext cx="0" cy="50006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568347" y="2047885"/>
              <a:ext cx="0" cy="50006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572000" y="1519333"/>
              <a:ext cx="0" cy="50006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8002" y="4505980"/>
            <a:ext cx="2781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 করার সুযোগ পাবে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0" y="1690595"/>
            <a:ext cx="2893480" cy="2576605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-1211" r="27897" b="1211"/>
          <a:stretch/>
        </p:blipFill>
        <p:spPr>
          <a:xfrm>
            <a:off x="3200400" y="1690595"/>
            <a:ext cx="2819400" cy="2576605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r="15004"/>
          <a:stretch/>
        </p:blipFill>
        <p:spPr>
          <a:xfrm>
            <a:off x="6248400" y="1728691"/>
            <a:ext cx="2672367" cy="2462309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6" name="Rectangle 15"/>
          <p:cNvSpPr/>
          <p:nvPr/>
        </p:nvSpPr>
        <p:spPr>
          <a:xfrm>
            <a:off x="78320" y="6029980"/>
            <a:ext cx="8913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মৌলিক না হলে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ারা সহজেই হ্যাক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 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47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315251"/>
            <a:ext cx="7441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</a:t>
            </a:r>
            <a:r>
              <a:rPr lang="bn-IN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 ক্ষেত্রে বিবেচ্য বিষয়</a:t>
            </a:r>
            <a:endParaRPr lang="bn-BD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r="1965"/>
          <a:stretch/>
        </p:blipFill>
        <p:spPr>
          <a:xfrm>
            <a:off x="1219200" y="961581"/>
            <a:ext cx="6562278" cy="4419237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215216" y="5779134"/>
            <a:ext cx="8623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সংখ্যা, চিহ্ন ও শব্দ ব্যবহারের ক্ষেত্রে ছোট বড় হাতে অক্ষর মিলিয়ে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271852" y="1071684"/>
            <a:ext cx="6838682" cy="4317051"/>
            <a:chOff x="2180581" y="686991"/>
            <a:chExt cx="7321924" cy="4708964"/>
          </a:xfrm>
        </p:grpSpPr>
        <p:grpSp>
          <p:nvGrpSpPr>
            <p:cNvPr id="7" name="Group 6"/>
            <p:cNvGrpSpPr/>
            <p:nvPr/>
          </p:nvGrpSpPr>
          <p:grpSpPr>
            <a:xfrm>
              <a:off x="2180581" y="686991"/>
              <a:ext cx="7321924" cy="4708964"/>
              <a:chOff x="-110810" y="1100369"/>
              <a:chExt cx="6617350" cy="449777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" r="647"/>
              <a:stretch/>
            </p:blipFill>
            <p:spPr>
              <a:xfrm>
                <a:off x="-110810" y="1100369"/>
                <a:ext cx="6617350" cy="4497776"/>
              </a:xfrm>
              <a:prstGeom prst="rect">
                <a:avLst/>
              </a:prstGeom>
              <a:ln w="76200" cap="sq" cmpd="thickThin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3319464" y="3981448"/>
                <a:ext cx="1104903" cy="18581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asaduzzaman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306005" y="3375323"/>
              <a:ext cx="2798758" cy="332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ashkbiram@gmail.com</a:t>
              </a:r>
              <a:endPara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79119" y="3777769"/>
              <a:ext cx="1963271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as@1798_sa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91000" y="3487141"/>
            <a:ext cx="2614042" cy="36641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267" y="5779134"/>
            <a:ext cx="867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যেন একটু বড় হয়।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0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83" y="467298"/>
            <a:ext cx="4427517" cy="48667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080" y="457200"/>
            <a:ext cx="4747719" cy="4876800"/>
          </a:xfrm>
          <a:prstGeom prst="rect">
            <a:avLst/>
          </a:prstGeom>
          <a:scene3d>
            <a:camera prst="perspectiveRight">
              <a:rot lat="0" lon="21599994" rev="0"/>
            </a:camera>
            <a:lightRig rig="threePt" dir="t"/>
          </a:scene3d>
        </p:spPr>
      </p:pic>
      <p:sp>
        <p:nvSpPr>
          <p:cNvPr id="5" name="Rectangle 4"/>
          <p:cNvSpPr/>
          <p:nvPr/>
        </p:nvSpPr>
        <p:spPr>
          <a:xfrm>
            <a:off x="281637" y="5638800"/>
            <a:ext cx="8557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রাখার জন্য কোন আইসিট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যন্ত্র বা ডাইরিতে লিখে না রাখা।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406" y="372722"/>
            <a:ext cx="4238905" cy="4961278"/>
          </a:xfrm>
          <a:prstGeom prst="rect">
            <a:avLst/>
          </a:prstGeom>
          <a:scene3d>
            <a:camera prst="perspectiveRight">
              <a:rot lat="0" lon="20999994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4343400" cy="4876800"/>
          </a:xfrm>
          <a:prstGeom prst="rect">
            <a:avLst/>
          </a:prstGeom>
          <a:scene3d>
            <a:camera prst="perspectiveLeft">
              <a:rot lat="0" lon="600000" rev="0"/>
            </a:camera>
            <a:lightRig rig="threePt" dir="t"/>
          </a:scene3d>
          <a:sp3d>
            <a:bevelT prst="relaxedInset"/>
          </a:sp3d>
        </p:spPr>
      </p:pic>
      <p:sp>
        <p:nvSpPr>
          <p:cNvPr id="8" name="Rectangle 7"/>
          <p:cNvSpPr/>
          <p:nvPr/>
        </p:nvSpPr>
        <p:spPr>
          <a:xfrm>
            <a:off x="129083" y="5628382"/>
            <a:ext cx="88625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প্রিয় গল্প, লেখক, বৈজ্ঞানিক আবিস্কারক ঐতিহাসিক ঘটনা দিয়ে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দেওয়া।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455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3159" y="394492"/>
            <a:ext cx="3529603" cy="5038491"/>
            <a:chOff x="878840" y="953036"/>
            <a:chExt cx="3529603" cy="52598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840" y="953036"/>
              <a:ext cx="3529603" cy="47007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1365161" y="5628068"/>
              <a:ext cx="2768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সার্ভার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91000" y="394492"/>
            <a:ext cx="4640788" cy="5030353"/>
            <a:chOff x="5364265" y="953036"/>
            <a:chExt cx="5420253" cy="5251310"/>
          </a:xfrm>
        </p:grpSpPr>
        <p:grpSp>
          <p:nvGrpSpPr>
            <p:cNvPr id="7" name="Group 6"/>
            <p:cNvGrpSpPr/>
            <p:nvPr/>
          </p:nvGrpSpPr>
          <p:grpSpPr>
            <a:xfrm>
              <a:off x="5364265" y="953036"/>
              <a:ext cx="5420253" cy="4700790"/>
              <a:chOff x="5544571" y="953036"/>
              <a:chExt cx="5420253" cy="4700790"/>
            </a:xfrm>
            <a:scene3d>
              <a:camera prst="perspectiveLeft">
                <a:rot lat="0" lon="600000" rev="0"/>
              </a:camera>
              <a:lightRig rig="threePt" dir="t"/>
            </a:scene3d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07" r="6915"/>
              <a:stretch/>
            </p:blipFill>
            <p:spPr>
              <a:xfrm>
                <a:off x="5544571" y="953036"/>
                <a:ext cx="5420253" cy="4700790"/>
              </a:xfrm>
              <a:prstGeom prst="rect">
                <a:avLst/>
              </a:prstGeom>
              <a:sp3d>
                <a:bevelT prst="relaxedInset"/>
              </a:sp3d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91" r="14085"/>
              <a:stretch/>
            </p:blipFill>
            <p:spPr>
              <a:xfrm>
                <a:off x="7778839" y="3837904"/>
                <a:ext cx="1171976" cy="1558344"/>
              </a:xfrm>
              <a:prstGeom prst="rect">
                <a:avLst/>
              </a:prstGeom>
              <a:sp3d>
                <a:bevelT prst="relaxedInset"/>
              </a:sp3d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542262" y="5658144"/>
              <a:ext cx="5242256" cy="546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নেটওয়ার্ক  সংযুক্ত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সার্ভার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2400" y="55626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 কম্পিউটার বা যে কোন আইসিটি যন্ত্রে রক্ষিত তথ্য ও উপাত্তের নিরাপত্তা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বিধানের সাথে সাথে গোপনীয়তা বজায় রাখার কাজটি পাস ওয়ার্ড করে থাকে।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12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24050" y="304800"/>
            <a:ext cx="5162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পাসওয়ার্ডটি হতে পারে-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918882" y="1610381"/>
            <a:ext cx="7691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Hina_SunDar</a:t>
            </a:r>
            <a:r>
              <a:rPr lang="en-US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*VhubanE20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00953" y="2311869"/>
            <a:ext cx="504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AmArOAchE_wateR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65152" y="3093305"/>
            <a:ext cx="4975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2BornoT2B_tHatisThe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97917" y="3947751"/>
            <a:ext cx="4545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4Score&amp;7yrsAGO#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82524" y="4953000"/>
            <a:ext cx="8666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নোট- পাসওয়ার্ডটি মাঝে মাঝে পরিবর্তন করতে হবে। ফলে আমরা আমাদের তথ্য ও সফটওয়্যারের নিরাপত্তা ও গোপনীয়তা রক্ষা করতে সক্ষম হব।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0" y="4267200"/>
            <a:ext cx="358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06" y="1364397"/>
            <a:ext cx="2359994" cy="2750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3048000" y="38100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986" y="4074855"/>
            <a:ext cx="4554414" cy="2246769"/>
          </a:xfrm>
          <a:prstGeom prst="rect">
            <a:avLst/>
          </a:prstGeom>
          <a:noFill/>
          <a:ln w="57150" cap="rnd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অশেকুর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দ্বি-মূখী</a:t>
            </a:r>
            <a:r>
              <a:rPr lang="en-US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নং-০১৭২৯-১০৩০৪০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238003"/>
            <a:ext cx="2826941" cy="257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28700"/>
            <a:ext cx="2209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7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86821" y="266948"/>
            <a:ext cx="4327511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280" y="59436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রক্ষার উপায় লেখ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0" y="1282610"/>
            <a:ext cx="7543800" cy="4584790"/>
            <a:chOff x="3464417" y="1282612"/>
            <a:chExt cx="5361639" cy="32405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31"/>
            <a:stretch/>
          </p:blipFill>
          <p:spPr>
            <a:xfrm flipH="1">
              <a:off x="3464417" y="1282612"/>
              <a:ext cx="2575775" cy="22485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531" y="1436854"/>
              <a:ext cx="2458525" cy="19400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705" y="2230719"/>
              <a:ext cx="3114935" cy="2292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4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45880" y="233209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473" y="1701225"/>
            <a:ext cx="464792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ü"/>
            </a:pPr>
            <a:r>
              <a:rPr lang="bn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836420" y="510702"/>
            <a:ext cx="2805112" cy="74431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87430" y="304329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১২৩৪৫৬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87471" y="234998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03263" y="306118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abcdef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1451" y="4610638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5880" y="5321838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33042" y="4628528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87471" y="5339728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সফটওয়্যার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2954" y="3951991"/>
            <a:ext cx="828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1445" y="1755919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কেন প্রয়োজন?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7473" y="2753380"/>
            <a:ext cx="6236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১২৩৪৫৬ কোন ধরণের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0754" y="3362980"/>
            <a:ext cx="6236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কেমন হওয়া দরকার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2837" y="3962400"/>
            <a:ext cx="6236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anose="02000000000000000000" pitchFamily="2" charset="0"/>
              </a:rPr>
              <a:t>Unique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9668" y="4658380"/>
            <a:ext cx="6236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5716" y="5420380"/>
            <a:ext cx="6236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7815" y="6029980"/>
            <a:ext cx="4276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4600" y="318464"/>
            <a:ext cx="338990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257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উপাত্ত নিরাপদে রাখা আমাদের জন্য অত্যন্ত জরুরী কথাটি ব্যাখ্যা করে লিখ নিয়ে আসবে।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/>
          <a:stretch/>
        </p:blipFill>
        <p:spPr>
          <a:xfrm>
            <a:off x="1582261" y="1371600"/>
            <a:ext cx="5254581" cy="3566522"/>
          </a:xfrm>
          <a:prstGeom prst="roundRect">
            <a:avLst>
              <a:gd name="adj" fmla="val 11973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4391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2115" y="228600"/>
            <a:ext cx="8552330" cy="181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300"/>
              </a:lnSpc>
            </a:pPr>
            <a:endParaRPr lang="en-US" sz="8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6300"/>
              </a:lnSpc>
            </a:pP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6" y="1905000"/>
            <a:ext cx="7148944" cy="44285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8931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3"/>
          <a:stretch/>
        </p:blipFill>
        <p:spPr>
          <a:xfrm>
            <a:off x="685800" y="1030308"/>
            <a:ext cx="7331104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371600" y="270456"/>
            <a:ext cx="636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মনোযোগ দিয়ে লক্ষ কর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872766"/>
            <a:ext cx="744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গেটে নিরাপত্তার জন্য কী লাগানো আছে?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 t="2606" r="22324" b="2465"/>
          <a:stretch/>
        </p:blipFill>
        <p:spPr>
          <a:xfrm>
            <a:off x="4074149" y="3361383"/>
            <a:ext cx="554405" cy="759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381000" y="5602308"/>
            <a:ext cx="8716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নিরাপত্তার মত ইন্টারনেটের ওয়েবসাইটের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কী প্রয়োজন?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44155" y="3309867"/>
            <a:ext cx="888643" cy="998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passw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026303" cy="44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7" grpId="0"/>
      <p:bldP spid="7" grpId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pass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29048"/>
            <a:ext cx="8572500" cy="55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7973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0" y="524470"/>
            <a:ext cx="3389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92069"/>
            <a:ext cx="431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শেষে শিক্ষার্থীরা-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841" y="2691825"/>
            <a:ext cx="5271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41" y="3581400"/>
            <a:ext cx="717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র্ডে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4343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রক্ষার উপায় লিখতে পারবে।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গে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2" y="981075"/>
            <a:ext cx="8478858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74" y="2922429"/>
            <a:ext cx="1727818" cy="1565199"/>
          </a:xfrm>
          <a:prstGeom prst="rect">
            <a:avLst/>
          </a:prstGeom>
          <a:scene3d>
            <a:camera prst="perspectiveRelaxedModerately" fov="3000000">
              <a:rot lat="19542664" lon="2708" rev="293902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2021983" y="386365"/>
            <a:ext cx="51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ছবির গেটে কী করছে?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6200" y="2819400"/>
            <a:ext cx="1828800" cy="1600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5638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 সবাই যখন আমরা বাড়ির বাইরে যাই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 আমরা আমাদের গেটে কী করি?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813" y="5808879"/>
            <a:ext cx="813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গেটে আমরা 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তালা দেয়?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utoShape 2" descr="Image result for গে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Image result for গেট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2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3" y="920861"/>
            <a:ext cx="6890193" cy="4512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21983" y="191869"/>
            <a:ext cx="5690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 কী করার চেষ্টা করছে?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5796" y="5968425"/>
            <a:ext cx="642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তালার চাবী দিয়ে কী অন্য তালা খুলবে?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039" y="191869"/>
            <a:ext cx="561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দুইটিতে কী দেখছো?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r="6521" b="1381"/>
          <a:stretch/>
        </p:blipFill>
        <p:spPr>
          <a:xfrm>
            <a:off x="176010" y="1095248"/>
            <a:ext cx="4243590" cy="4314952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15561" r="3113" b="13002"/>
          <a:stretch/>
        </p:blipFill>
        <p:spPr>
          <a:xfrm>
            <a:off x="4572000" y="1095248"/>
            <a:ext cx="4419600" cy="4314952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TextBox 12"/>
          <p:cNvSpPr txBox="1"/>
          <p:nvPr/>
        </p:nvSpPr>
        <p:spPr>
          <a:xfrm>
            <a:off x="1959268" y="5943600"/>
            <a:ext cx="642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 ঠিকমত না দিলে কী হবে?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010" y="5638800"/>
            <a:ext cx="8967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ঠিক ধরেছো,  তথ্য প্রযুক্তি এ যুগে তথ্য উপাত্ত,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নিরপত্তার জন্য তালা দিতে হয়।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429000" y="708336"/>
            <a:ext cx="5410201" cy="4730106"/>
            <a:chOff x="2279561" y="888642"/>
            <a:chExt cx="6516709" cy="4730106"/>
          </a:xfrm>
          <a:scene3d>
            <a:camera prst="perspectiveLeft">
              <a:rot lat="0" lon="600000" rev="0"/>
            </a:camera>
            <a:lightRig rig="threePt" dir="t"/>
          </a:scene3d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37" b="5187"/>
            <a:stretch/>
          </p:blipFill>
          <p:spPr>
            <a:xfrm>
              <a:off x="2279561" y="888642"/>
              <a:ext cx="6516709" cy="4730106"/>
            </a:xfrm>
            <a:prstGeom prst="rect">
              <a:avLst/>
            </a:prstGeom>
            <a:sp3d>
              <a:bevelT prst="relaxedInset"/>
            </a:sp3d>
          </p:spPr>
        </p:pic>
        <p:sp>
          <p:nvSpPr>
            <p:cNvPr id="5" name="Rectangle 4"/>
            <p:cNvSpPr/>
            <p:nvPr/>
          </p:nvSpPr>
          <p:spPr>
            <a:xfrm>
              <a:off x="3206839" y="1815921"/>
              <a:ext cx="4816699" cy="708338"/>
            </a:xfrm>
            <a:prstGeom prst="rect">
              <a:avLst/>
            </a:prstGeom>
            <a:solidFill>
              <a:schemeClr val="bg1"/>
            </a:solidFill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ashikbiram@gmail.com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9093" y="5589429"/>
            <a:ext cx="8682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য়েবসাই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 এই তালার নামই পাসওয়ার্ড।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রক্ষিত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তথ্য-উপাত্তের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 বিধান করা।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b="20425"/>
          <a:stretch/>
        </p:blipFill>
        <p:spPr>
          <a:xfrm>
            <a:off x="309092" y="791902"/>
            <a:ext cx="3029746" cy="4572002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ight">
              <a:rot lat="0" lon="20999997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590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3200" y="272641"/>
            <a:ext cx="338990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2464" y="5561978"/>
            <a:ext cx="6353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বোঝায়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10206"/>
          <a:stretch/>
        </p:blipFill>
        <p:spPr>
          <a:xfrm>
            <a:off x="2468855" y="1888038"/>
            <a:ext cx="420628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568</Words>
  <Application>Microsoft Office PowerPoint</Application>
  <PresentationFormat>On-screen Show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shuvo</cp:lastModifiedBy>
  <cp:revision>38</cp:revision>
  <dcterms:created xsi:type="dcterms:W3CDTF">2020-03-10T16:13:21Z</dcterms:created>
  <dcterms:modified xsi:type="dcterms:W3CDTF">2020-03-10T17:53:48Z</dcterms:modified>
</cp:coreProperties>
</file>