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3" r:id="rId9"/>
    <p:sldId id="264" r:id="rId10"/>
    <p:sldId id="278" r:id="rId11"/>
    <p:sldId id="273" r:id="rId12"/>
    <p:sldId id="262" r:id="rId13"/>
    <p:sldId id="269" r:id="rId14"/>
    <p:sldId id="272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8229600" cy="63245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0" y="4549676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IN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শুভেচ্ছা </a:t>
            </a:r>
            <a:r>
              <a:rPr lang="bn-IN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219200"/>
            <a:ext cx="8229600" cy="5279366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143000" y="304800"/>
            <a:ext cx="6934200" cy="646331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মাদকের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যোগাড়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সন্ত্রসী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1066800" y="533400"/>
            <a:ext cx="6858000" cy="2057400"/>
          </a:xfrm>
          <a:prstGeom prst="irregularSeal2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57200" y="3505200"/>
            <a:ext cx="8153400" cy="2895600"/>
          </a:xfrm>
          <a:prstGeom prst="horizontalScroll">
            <a:avLst/>
          </a:prstGeom>
          <a:solidFill>
            <a:srgbClr val="92D050"/>
          </a:solidFill>
          <a:ln w="381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ধূমপান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মাদকদ্রব্য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গ্রহনের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অপচয়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066800" y="685800"/>
            <a:ext cx="6934200" cy="1600200"/>
          </a:xfrm>
          <a:prstGeom prst="downArrowCallout">
            <a:avLst/>
          </a:prstGeom>
          <a:solidFill>
            <a:srgbClr val="7030A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609600" y="2819400"/>
            <a:ext cx="7848600" cy="3124200"/>
          </a:xfrm>
          <a:prstGeom prst="round2Same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ধুমপান ও মাদকাসক্তির কুফল গুলো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733800"/>
            <a:ext cx="8610600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pic>
        <p:nvPicPr>
          <p:cNvPr id="3" name="Picture 2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8534400" cy="3124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456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419600"/>
            <a:ext cx="8153400" cy="144655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2"/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নিশ্চয়ই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অপব্যয়কারীগণ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শয়তানের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67199" y="1295400"/>
            <a:ext cx="4343401" cy="132343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lvl="0" algn="ctr"/>
            <a:r>
              <a:rPr lang="bn-IN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Unix Network\Pictures\h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3429000" cy="3352800"/>
          </a:xfrm>
          <a:prstGeom prst="ellipse">
            <a:avLst/>
          </a:prstGeom>
          <a:ln w="57150" cap="rnd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>
    <p:push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572000"/>
            <a:ext cx="8458200" cy="1862048"/>
          </a:xfrm>
          <a:prstGeom prst="rect">
            <a:avLst/>
          </a:prstGeom>
          <a:solidFill>
            <a:srgbClr val="92D050"/>
          </a:solidFill>
          <a:ln w="5715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E:\Facebook\IMG_96483311167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610600" cy="40386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20190529_1338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28600"/>
            <a:ext cx="1803118" cy="2112236"/>
          </a:xfrm>
          <a:prstGeom prst="ellipse">
            <a:avLst/>
          </a:prstGeom>
          <a:ln w="63500" cap="rnd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4" name="Down Ribbon 13"/>
          <p:cNvSpPr/>
          <p:nvPr/>
        </p:nvSpPr>
        <p:spPr>
          <a:xfrm>
            <a:off x="2971800" y="609600"/>
            <a:ext cx="5715000" cy="1371601"/>
          </a:xfrm>
          <a:prstGeom prst="ribbon">
            <a:avLst/>
          </a:prstGeom>
          <a:solidFill>
            <a:srgbClr val="7030A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/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2514601"/>
            <a:ext cx="8077200" cy="3816429"/>
          </a:xfrm>
          <a:prstGeom prst="rect">
            <a:avLst/>
          </a:prstGeom>
          <a:solidFill>
            <a:schemeClr val="accent6"/>
          </a:solidFill>
          <a:ln w="5715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6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মাজহারুল</a:t>
            </a:r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6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বামুনিয়া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সোনাতনকাটি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মাধ্যমিক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	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শার্শা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যশোর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bn-IN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মোবাইলঃ-</a:t>
            </a:r>
            <a:r>
              <a:rPr lang="bn-IN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০১৭৩০৯২১১৬২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381000" y="533400"/>
            <a:ext cx="8305800" cy="1295400"/>
          </a:xfrm>
          <a:prstGeom prst="ribbon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1" y="2514600"/>
            <a:ext cx="7848600" cy="390876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৬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ষ্ঠ</a:t>
            </a:r>
            <a:endParaRPr lang="en-US" sz="5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5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5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5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1752600"/>
            <a:ext cx="7823200" cy="4800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447800" y="457200"/>
            <a:ext cx="6172200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করো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nix Network\Documents\mad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8077200" cy="4953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447800" y="457200"/>
            <a:ext cx="6172200" cy="707886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করো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nix Network\Pictures\madok.jpg"/>
          <p:cNvPicPr>
            <a:picLocks noChangeAspect="1" noChangeArrowheads="1"/>
          </p:cNvPicPr>
          <p:nvPr/>
        </p:nvPicPr>
        <p:blipFill>
          <a:blip r:embed="rId2"/>
          <a:srcRect l="2062" t="36486" r="30928" b="9459"/>
          <a:stretch>
            <a:fillRect/>
          </a:stretch>
        </p:blipFill>
        <p:spPr bwMode="auto">
          <a:xfrm>
            <a:off x="457200" y="1752600"/>
            <a:ext cx="8305800" cy="4648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533400" y="304800"/>
            <a:ext cx="8153400" cy="9144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838200" y="609600"/>
            <a:ext cx="7391400" cy="1371600"/>
          </a:xfrm>
          <a:prstGeom prst="ribbon">
            <a:avLst/>
          </a:prstGeom>
          <a:solidFill>
            <a:srgbClr val="00B0F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2438400"/>
            <a:ext cx="8153400" cy="4038600"/>
          </a:xfrm>
          <a:prstGeom prst="roundRect">
            <a:avLst/>
          </a:prstGeom>
          <a:solidFill>
            <a:srgbClr val="FF0000"/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ধুমপান ও মাদকাসক্তি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বিষয়ে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 পারবে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ধুমপান ও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মাদকাসক্তি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সমাজ থেকে কিভাবে ধুমপান ও মাদকাসক্তি নির্মূল করা যায় ব্যাখ্যা করতে পারবে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-smoke-1_22706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8382000" cy="6019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622c4c41f17ffa5ed90a19f0d31f9f-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685800"/>
            <a:ext cx="4267200" cy="586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09600"/>
            <a:ext cx="4043009" cy="60960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124</Words>
  <Application>Microsoft Office PowerPoint</Application>
  <PresentationFormat>On-screen Show (4:3)</PresentationFormat>
  <Paragraphs>27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 Computer</dc:creator>
  <cp:lastModifiedBy>Unix Network</cp:lastModifiedBy>
  <cp:revision>66</cp:revision>
  <dcterms:created xsi:type="dcterms:W3CDTF">2006-08-16T00:00:00Z</dcterms:created>
  <dcterms:modified xsi:type="dcterms:W3CDTF">2020-03-11T16:50:14Z</dcterms:modified>
</cp:coreProperties>
</file>