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9" r:id="rId4"/>
    <p:sldId id="271" r:id="rId5"/>
    <p:sldId id="262" r:id="rId6"/>
    <p:sldId id="258" r:id="rId7"/>
    <p:sldId id="273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5EE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92794-D852-4629-9383-5FF4F904EC4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57160B-AC3D-4E00-8A6B-AFBF3D3A4FD2}">
      <dgm:prSet phldrT="[Text]"/>
      <dgm:spPr/>
      <dgm:t>
        <a:bodyPr/>
        <a:lstStyle/>
        <a:p>
          <a:r>
            <a:rPr lang="bn-IN" dirty="0" smtClean="0"/>
            <a:t>কবি –নির্মলেন্দু গুন</a:t>
          </a:r>
          <a:endParaRPr lang="en-US" dirty="0"/>
        </a:p>
      </dgm:t>
    </dgm:pt>
    <dgm:pt modelId="{111CC6F8-CA6A-4672-81CD-08903AE0EBCC}" type="parTrans" cxnId="{172AA407-4B4B-4AE1-B320-B5B61AE5C799}">
      <dgm:prSet/>
      <dgm:spPr/>
      <dgm:t>
        <a:bodyPr/>
        <a:lstStyle/>
        <a:p>
          <a:endParaRPr lang="en-US"/>
        </a:p>
      </dgm:t>
    </dgm:pt>
    <dgm:pt modelId="{C3381837-8C56-484B-B128-CB8769A1077C}" type="sibTrans" cxnId="{172AA407-4B4B-4AE1-B320-B5B61AE5C799}">
      <dgm:prSet/>
      <dgm:spPr/>
      <dgm:t>
        <a:bodyPr/>
        <a:lstStyle/>
        <a:p>
          <a:endParaRPr lang="en-US"/>
        </a:p>
      </dgm:t>
    </dgm:pt>
    <dgm:pt modelId="{161BAE89-38CC-4B7E-8AAB-08E864CE1EC7}">
      <dgm:prSet phldrT="[Text]"/>
      <dgm:spPr/>
      <dgm:t>
        <a:bodyPr/>
        <a:lstStyle/>
        <a:p>
          <a:r>
            <a:rPr lang="bn-IN" dirty="0" smtClean="0"/>
            <a:t>জন্ম -১৯৪৫</a:t>
          </a:r>
          <a:endParaRPr lang="en-US" dirty="0"/>
        </a:p>
      </dgm:t>
    </dgm:pt>
    <dgm:pt modelId="{2B8DFCD0-02D8-481C-8AFC-C9628F8C9213}" type="parTrans" cxnId="{3C94F08E-1CD6-4283-AAA8-9021F0FA41C7}">
      <dgm:prSet/>
      <dgm:spPr/>
      <dgm:t>
        <a:bodyPr/>
        <a:lstStyle/>
        <a:p>
          <a:endParaRPr lang="en-US"/>
        </a:p>
      </dgm:t>
    </dgm:pt>
    <dgm:pt modelId="{6FAF950B-B86A-448B-84AE-BA69FC8A3C8D}" type="sibTrans" cxnId="{3C94F08E-1CD6-4283-AAA8-9021F0FA41C7}">
      <dgm:prSet/>
      <dgm:spPr/>
      <dgm:t>
        <a:bodyPr/>
        <a:lstStyle/>
        <a:p>
          <a:endParaRPr lang="en-US"/>
        </a:p>
      </dgm:t>
    </dgm:pt>
    <dgm:pt modelId="{AC39C45F-401A-48B7-8DD5-7CC2EFC2FBF0}">
      <dgm:prSet phldrT="[Text]"/>
      <dgm:spPr/>
      <dgm:t>
        <a:bodyPr/>
        <a:lstStyle/>
        <a:p>
          <a:r>
            <a:rPr lang="bn-IN" dirty="0" smtClean="0"/>
            <a:t>জন্ম স্থান-নেত্রকোনা</a:t>
          </a:r>
          <a:endParaRPr lang="en-US" dirty="0"/>
        </a:p>
      </dgm:t>
    </dgm:pt>
    <dgm:pt modelId="{385825D4-6B68-4588-84A2-1E52FE0952B1}" type="parTrans" cxnId="{46BF022D-9A2F-49BB-8E62-AF86F690D07B}">
      <dgm:prSet/>
      <dgm:spPr/>
      <dgm:t>
        <a:bodyPr/>
        <a:lstStyle/>
        <a:p>
          <a:endParaRPr lang="en-US"/>
        </a:p>
      </dgm:t>
    </dgm:pt>
    <dgm:pt modelId="{3E555907-97D3-4049-85FE-B54C488D4539}" type="sibTrans" cxnId="{46BF022D-9A2F-49BB-8E62-AF86F690D07B}">
      <dgm:prSet/>
      <dgm:spPr/>
      <dgm:t>
        <a:bodyPr/>
        <a:lstStyle/>
        <a:p>
          <a:endParaRPr lang="en-US"/>
        </a:p>
      </dgm:t>
    </dgm:pt>
    <dgm:pt modelId="{8D737945-A7E4-4933-BCD6-8E46EADDBE44}">
      <dgm:prSet phldrT="[Text]"/>
      <dgm:spPr/>
      <dgm:t>
        <a:bodyPr/>
        <a:lstStyle/>
        <a:p>
          <a:r>
            <a:rPr lang="bn-IN" dirty="0" smtClean="0"/>
            <a:t>উল্লেখযোগ্য কাব্য গ্রন্থ-চাষাভূষার  কাব্য</a:t>
          </a:r>
          <a:endParaRPr lang="en-US" dirty="0"/>
        </a:p>
      </dgm:t>
    </dgm:pt>
    <dgm:pt modelId="{33AB5E61-A9D6-472A-B46F-376711F61493}" type="parTrans" cxnId="{D58C8493-1599-4325-839F-D0C1D0436BF6}">
      <dgm:prSet/>
      <dgm:spPr/>
      <dgm:t>
        <a:bodyPr/>
        <a:lstStyle/>
        <a:p>
          <a:endParaRPr lang="en-US"/>
        </a:p>
      </dgm:t>
    </dgm:pt>
    <dgm:pt modelId="{56E51B4D-7B28-487E-82A2-15C93DFEFD38}" type="sibTrans" cxnId="{D58C8493-1599-4325-839F-D0C1D0436BF6}">
      <dgm:prSet/>
      <dgm:spPr/>
      <dgm:t>
        <a:bodyPr/>
        <a:lstStyle/>
        <a:p>
          <a:endParaRPr lang="en-US"/>
        </a:p>
      </dgm:t>
    </dgm:pt>
    <dgm:pt modelId="{D686971F-89A7-4D3E-847C-D0C004E89D44}">
      <dgm:prSet phldrT="[Text]" custT="1"/>
      <dgm:spPr/>
      <dgm:t>
        <a:bodyPr/>
        <a:lstStyle/>
        <a:p>
          <a:r>
            <a:rPr lang="bn-IN" sz="1600" dirty="0" smtClean="0"/>
            <a:t>পেশা -সাংবাদিক</a:t>
          </a:r>
          <a:endParaRPr lang="en-US" sz="1600" dirty="0"/>
        </a:p>
      </dgm:t>
    </dgm:pt>
    <dgm:pt modelId="{102BEEA2-A832-41C7-974F-D72A48A152D0}" type="parTrans" cxnId="{AF8576AE-44CD-482B-8CDF-3EC4975A9E68}">
      <dgm:prSet/>
      <dgm:spPr/>
      <dgm:t>
        <a:bodyPr/>
        <a:lstStyle/>
        <a:p>
          <a:endParaRPr lang="en-US"/>
        </a:p>
      </dgm:t>
    </dgm:pt>
    <dgm:pt modelId="{0958EAD3-51F5-4D6A-B42B-97FB1F476F74}" type="sibTrans" cxnId="{AF8576AE-44CD-482B-8CDF-3EC4975A9E68}">
      <dgm:prSet/>
      <dgm:spPr/>
      <dgm:t>
        <a:bodyPr/>
        <a:lstStyle/>
        <a:p>
          <a:endParaRPr lang="en-US"/>
        </a:p>
      </dgm:t>
    </dgm:pt>
    <dgm:pt modelId="{784E51A5-00A6-4589-B7C5-3FBE91192598}" type="pres">
      <dgm:prSet presAssocID="{EF792794-D852-4629-9383-5FF4F904EC4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1863B9-9B69-4558-B19C-2D25A5FDEC24}" type="pres">
      <dgm:prSet presAssocID="{B357160B-AC3D-4E00-8A6B-AFBF3D3A4FD2}" presName="centerShape" presStyleLbl="node0" presStyleIdx="0" presStyleCnt="1" custScaleX="178182"/>
      <dgm:spPr/>
      <dgm:t>
        <a:bodyPr/>
        <a:lstStyle/>
        <a:p>
          <a:endParaRPr lang="en-US"/>
        </a:p>
      </dgm:t>
    </dgm:pt>
    <dgm:pt modelId="{AD1420A8-3A83-46CD-91D8-E4BA1F104EA0}" type="pres">
      <dgm:prSet presAssocID="{2B8DFCD0-02D8-481C-8AFC-C9628F8C9213}" presName="Name9" presStyleLbl="parChTrans1D2" presStyleIdx="0" presStyleCnt="4"/>
      <dgm:spPr/>
      <dgm:t>
        <a:bodyPr/>
        <a:lstStyle/>
        <a:p>
          <a:endParaRPr lang="en-US"/>
        </a:p>
      </dgm:t>
    </dgm:pt>
    <dgm:pt modelId="{8DF7FCFE-4F9B-49D5-AD28-F548392AE963}" type="pres">
      <dgm:prSet presAssocID="{2B8DFCD0-02D8-481C-8AFC-C9628F8C921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6C77382-1956-4652-90E2-3EC158548629}" type="pres">
      <dgm:prSet presAssocID="{161BAE89-38CC-4B7E-8AAB-08E864CE1EC7}" presName="node" presStyleLbl="node1" presStyleIdx="0" presStyleCnt="4" custScaleX="178182" custScaleY="96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21F42-9AF7-44FF-9C89-8E926957435B}" type="pres">
      <dgm:prSet presAssocID="{385825D4-6B68-4588-84A2-1E52FE0952B1}" presName="Name9" presStyleLbl="parChTrans1D2" presStyleIdx="1" presStyleCnt="4"/>
      <dgm:spPr/>
      <dgm:t>
        <a:bodyPr/>
        <a:lstStyle/>
        <a:p>
          <a:endParaRPr lang="en-US"/>
        </a:p>
      </dgm:t>
    </dgm:pt>
    <dgm:pt modelId="{EC611195-20DC-4C1C-B540-84FF7DA43D97}" type="pres">
      <dgm:prSet presAssocID="{385825D4-6B68-4588-84A2-1E52FE0952B1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7A6CE4C-19A6-4EAC-9C5C-D47A28489D84}" type="pres">
      <dgm:prSet presAssocID="{AC39C45F-401A-48B7-8DD5-7CC2EFC2FBF0}" presName="node" presStyleLbl="node1" presStyleIdx="1" presStyleCnt="4" custScaleX="185267" custRadScaleRad="176290" custRadScaleInc="-3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ED26-DDE9-462D-A942-7B66A3887852}" type="pres">
      <dgm:prSet presAssocID="{33AB5E61-A9D6-472A-B46F-376711F61493}" presName="Name9" presStyleLbl="parChTrans1D2" presStyleIdx="2" presStyleCnt="4"/>
      <dgm:spPr/>
      <dgm:t>
        <a:bodyPr/>
        <a:lstStyle/>
        <a:p>
          <a:endParaRPr lang="en-US"/>
        </a:p>
      </dgm:t>
    </dgm:pt>
    <dgm:pt modelId="{756EBEBE-3790-4C6E-AF8E-54C34B149772}" type="pres">
      <dgm:prSet presAssocID="{33AB5E61-A9D6-472A-B46F-376711F6149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B6678C2-5CFE-4275-9DBA-937AABCB4C77}" type="pres">
      <dgm:prSet presAssocID="{8D737945-A7E4-4933-BCD6-8E46EADDBE44}" presName="node" presStyleLbl="node1" presStyleIdx="2" presStyleCnt="4" custScaleX="241508" custScaleY="122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68990-2D04-400B-931D-B9FE55F51DA7}" type="pres">
      <dgm:prSet presAssocID="{102BEEA2-A832-41C7-974F-D72A48A152D0}" presName="Name9" presStyleLbl="parChTrans1D2" presStyleIdx="3" presStyleCnt="4"/>
      <dgm:spPr/>
      <dgm:t>
        <a:bodyPr/>
        <a:lstStyle/>
        <a:p>
          <a:endParaRPr lang="en-US"/>
        </a:p>
      </dgm:t>
    </dgm:pt>
    <dgm:pt modelId="{CE431C97-5F47-4ECA-ABCA-59A2F7E83FD1}" type="pres">
      <dgm:prSet presAssocID="{102BEEA2-A832-41C7-974F-D72A48A152D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7FD8F46-2334-4152-B37E-7DC84E80C3AE}" type="pres">
      <dgm:prSet presAssocID="{D686971F-89A7-4D3E-847C-D0C004E89D44}" presName="node" presStyleLbl="node1" presStyleIdx="3" presStyleCnt="4" custScaleX="182910" custScaleY="123997" custRadScaleRad="163853" custRadScaleInc="-6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AB43D6-296F-45C3-8EE2-73D38EFDA299}" type="presOf" srcId="{102BEEA2-A832-41C7-974F-D72A48A152D0}" destId="{92F68990-2D04-400B-931D-B9FE55F51DA7}" srcOrd="0" destOrd="0" presId="urn:microsoft.com/office/officeart/2005/8/layout/radial1"/>
    <dgm:cxn modelId="{11986019-2E27-4E04-97E8-57C9F790B85E}" type="presOf" srcId="{33AB5E61-A9D6-472A-B46F-376711F61493}" destId="{756EBEBE-3790-4C6E-AF8E-54C34B149772}" srcOrd="1" destOrd="0" presId="urn:microsoft.com/office/officeart/2005/8/layout/radial1"/>
    <dgm:cxn modelId="{172AA407-4B4B-4AE1-B320-B5B61AE5C799}" srcId="{EF792794-D852-4629-9383-5FF4F904EC4A}" destId="{B357160B-AC3D-4E00-8A6B-AFBF3D3A4FD2}" srcOrd="0" destOrd="0" parTransId="{111CC6F8-CA6A-4672-81CD-08903AE0EBCC}" sibTransId="{C3381837-8C56-484B-B128-CB8769A1077C}"/>
    <dgm:cxn modelId="{618E02B1-D4BC-4D63-B167-AC4B604990CE}" type="presOf" srcId="{102BEEA2-A832-41C7-974F-D72A48A152D0}" destId="{CE431C97-5F47-4ECA-ABCA-59A2F7E83FD1}" srcOrd="1" destOrd="0" presId="urn:microsoft.com/office/officeart/2005/8/layout/radial1"/>
    <dgm:cxn modelId="{92A073A4-1E11-4CA7-AAEE-FFF398030F25}" type="presOf" srcId="{161BAE89-38CC-4B7E-8AAB-08E864CE1EC7}" destId="{86C77382-1956-4652-90E2-3EC158548629}" srcOrd="0" destOrd="0" presId="urn:microsoft.com/office/officeart/2005/8/layout/radial1"/>
    <dgm:cxn modelId="{888288CC-F9BB-4198-BBE9-E7E00848FF65}" type="presOf" srcId="{D686971F-89A7-4D3E-847C-D0C004E89D44}" destId="{57FD8F46-2334-4152-B37E-7DC84E80C3AE}" srcOrd="0" destOrd="0" presId="urn:microsoft.com/office/officeart/2005/8/layout/radial1"/>
    <dgm:cxn modelId="{AF8576AE-44CD-482B-8CDF-3EC4975A9E68}" srcId="{B357160B-AC3D-4E00-8A6B-AFBF3D3A4FD2}" destId="{D686971F-89A7-4D3E-847C-D0C004E89D44}" srcOrd="3" destOrd="0" parTransId="{102BEEA2-A832-41C7-974F-D72A48A152D0}" sibTransId="{0958EAD3-51F5-4D6A-B42B-97FB1F476F74}"/>
    <dgm:cxn modelId="{A43A762C-0982-4EDC-BC75-65E0732A0CEA}" type="presOf" srcId="{B357160B-AC3D-4E00-8A6B-AFBF3D3A4FD2}" destId="{741863B9-9B69-4558-B19C-2D25A5FDEC24}" srcOrd="0" destOrd="0" presId="urn:microsoft.com/office/officeart/2005/8/layout/radial1"/>
    <dgm:cxn modelId="{F1BFFA89-079E-446A-9BA1-291F189C857E}" type="presOf" srcId="{EF792794-D852-4629-9383-5FF4F904EC4A}" destId="{784E51A5-00A6-4589-B7C5-3FBE91192598}" srcOrd="0" destOrd="0" presId="urn:microsoft.com/office/officeart/2005/8/layout/radial1"/>
    <dgm:cxn modelId="{F4C643F4-CE80-40AD-92D8-2F9CEA369352}" type="presOf" srcId="{8D737945-A7E4-4933-BCD6-8E46EADDBE44}" destId="{BB6678C2-5CFE-4275-9DBA-937AABCB4C77}" srcOrd="0" destOrd="0" presId="urn:microsoft.com/office/officeart/2005/8/layout/radial1"/>
    <dgm:cxn modelId="{CC048F7D-3843-419A-9B10-3EAD9476A320}" type="presOf" srcId="{385825D4-6B68-4588-84A2-1E52FE0952B1}" destId="{19821F42-9AF7-44FF-9C89-8E926957435B}" srcOrd="0" destOrd="0" presId="urn:microsoft.com/office/officeart/2005/8/layout/radial1"/>
    <dgm:cxn modelId="{D58C8493-1599-4325-839F-D0C1D0436BF6}" srcId="{B357160B-AC3D-4E00-8A6B-AFBF3D3A4FD2}" destId="{8D737945-A7E4-4933-BCD6-8E46EADDBE44}" srcOrd="2" destOrd="0" parTransId="{33AB5E61-A9D6-472A-B46F-376711F61493}" sibTransId="{56E51B4D-7B28-487E-82A2-15C93DFEFD38}"/>
    <dgm:cxn modelId="{46BF022D-9A2F-49BB-8E62-AF86F690D07B}" srcId="{B357160B-AC3D-4E00-8A6B-AFBF3D3A4FD2}" destId="{AC39C45F-401A-48B7-8DD5-7CC2EFC2FBF0}" srcOrd="1" destOrd="0" parTransId="{385825D4-6B68-4588-84A2-1E52FE0952B1}" sibTransId="{3E555907-97D3-4049-85FE-B54C488D4539}"/>
    <dgm:cxn modelId="{19E458B6-4D9C-438D-A24D-928BA037EBE0}" type="presOf" srcId="{2B8DFCD0-02D8-481C-8AFC-C9628F8C9213}" destId="{8DF7FCFE-4F9B-49D5-AD28-F548392AE963}" srcOrd="1" destOrd="0" presId="urn:microsoft.com/office/officeart/2005/8/layout/radial1"/>
    <dgm:cxn modelId="{A97B7964-FA0E-41EC-A5C9-B89AAF0DB60B}" type="presOf" srcId="{385825D4-6B68-4588-84A2-1E52FE0952B1}" destId="{EC611195-20DC-4C1C-B540-84FF7DA43D97}" srcOrd="1" destOrd="0" presId="urn:microsoft.com/office/officeart/2005/8/layout/radial1"/>
    <dgm:cxn modelId="{3C94F08E-1CD6-4283-AAA8-9021F0FA41C7}" srcId="{B357160B-AC3D-4E00-8A6B-AFBF3D3A4FD2}" destId="{161BAE89-38CC-4B7E-8AAB-08E864CE1EC7}" srcOrd="0" destOrd="0" parTransId="{2B8DFCD0-02D8-481C-8AFC-C9628F8C9213}" sibTransId="{6FAF950B-B86A-448B-84AE-BA69FC8A3C8D}"/>
    <dgm:cxn modelId="{9CDDA3CE-8079-45EF-A141-BFAE0FC97BB5}" type="presOf" srcId="{AC39C45F-401A-48B7-8DD5-7CC2EFC2FBF0}" destId="{77A6CE4C-19A6-4EAC-9C5C-D47A28489D84}" srcOrd="0" destOrd="0" presId="urn:microsoft.com/office/officeart/2005/8/layout/radial1"/>
    <dgm:cxn modelId="{E9C98B52-2B7D-43EA-A95B-0793C5D4D278}" type="presOf" srcId="{2B8DFCD0-02D8-481C-8AFC-C9628F8C9213}" destId="{AD1420A8-3A83-46CD-91D8-E4BA1F104EA0}" srcOrd="0" destOrd="0" presId="urn:microsoft.com/office/officeart/2005/8/layout/radial1"/>
    <dgm:cxn modelId="{F2F41B3C-F3F6-4DCF-B752-A27F2B0B6D92}" type="presOf" srcId="{33AB5E61-A9D6-472A-B46F-376711F61493}" destId="{9360ED26-DDE9-462D-A942-7B66A3887852}" srcOrd="0" destOrd="0" presId="urn:microsoft.com/office/officeart/2005/8/layout/radial1"/>
    <dgm:cxn modelId="{0883EA05-FE2C-46AD-B2D5-F4BB3517B355}" type="presParOf" srcId="{784E51A5-00A6-4589-B7C5-3FBE91192598}" destId="{741863B9-9B69-4558-B19C-2D25A5FDEC24}" srcOrd="0" destOrd="0" presId="urn:microsoft.com/office/officeart/2005/8/layout/radial1"/>
    <dgm:cxn modelId="{72A965A1-E0F4-4A84-9C8B-70A6D50A7B10}" type="presParOf" srcId="{784E51A5-00A6-4589-B7C5-3FBE91192598}" destId="{AD1420A8-3A83-46CD-91D8-E4BA1F104EA0}" srcOrd="1" destOrd="0" presId="urn:microsoft.com/office/officeart/2005/8/layout/radial1"/>
    <dgm:cxn modelId="{34B75D20-9F1F-4546-BD1F-943FF1549048}" type="presParOf" srcId="{AD1420A8-3A83-46CD-91D8-E4BA1F104EA0}" destId="{8DF7FCFE-4F9B-49D5-AD28-F548392AE963}" srcOrd="0" destOrd="0" presId="urn:microsoft.com/office/officeart/2005/8/layout/radial1"/>
    <dgm:cxn modelId="{A8C71C2A-C592-4815-9F28-5DC36C8A9A5C}" type="presParOf" srcId="{784E51A5-00A6-4589-B7C5-3FBE91192598}" destId="{86C77382-1956-4652-90E2-3EC158548629}" srcOrd="2" destOrd="0" presId="urn:microsoft.com/office/officeart/2005/8/layout/radial1"/>
    <dgm:cxn modelId="{A0859CB5-0AC4-441F-886D-B1BD5BC578F1}" type="presParOf" srcId="{784E51A5-00A6-4589-B7C5-3FBE91192598}" destId="{19821F42-9AF7-44FF-9C89-8E926957435B}" srcOrd="3" destOrd="0" presId="urn:microsoft.com/office/officeart/2005/8/layout/radial1"/>
    <dgm:cxn modelId="{741C2BE2-9173-413C-A59D-1AB65C304493}" type="presParOf" srcId="{19821F42-9AF7-44FF-9C89-8E926957435B}" destId="{EC611195-20DC-4C1C-B540-84FF7DA43D97}" srcOrd="0" destOrd="0" presId="urn:microsoft.com/office/officeart/2005/8/layout/radial1"/>
    <dgm:cxn modelId="{2FB61C54-88A7-4DDE-AB4B-FA0931A07FD0}" type="presParOf" srcId="{784E51A5-00A6-4589-B7C5-3FBE91192598}" destId="{77A6CE4C-19A6-4EAC-9C5C-D47A28489D84}" srcOrd="4" destOrd="0" presId="urn:microsoft.com/office/officeart/2005/8/layout/radial1"/>
    <dgm:cxn modelId="{4774B94A-591B-4D75-A3AB-CF2AF6EF2762}" type="presParOf" srcId="{784E51A5-00A6-4589-B7C5-3FBE91192598}" destId="{9360ED26-DDE9-462D-A942-7B66A3887852}" srcOrd="5" destOrd="0" presId="urn:microsoft.com/office/officeart/2005/8/layout/radial1"/>
    <dgm:cxn modelId="{8A96CDFA-6196-45B1-940A-CB5B8BCFAA23}" type="presParOf" srcId="{9360ED26-DDE9-462D-A942-7B66A3887852}" destId="{756EBEBE-3790-4C6E-AF8E-54C34B149772}" srcOrd="0" destOrd="0" presId="urn:microsoft.com/office/officeart/2005/8/layout/radial1"/>
    <dgm:cxn modelId="{0C4B78BA-B142-44A6-A0E5-2AF7F3E5C06C}" type="presParOf" srcId="{784E51A5-00A6-4589-B7C5-3FBE91192598}" destId="{BB6678C2-5CFE-4275-9DBA-937AABCB4C77}" srcOrd="6" destOrd="0" presId="urn:microsoft.com/office/officeart/2005/8/layout/radial1"/>
    <dgm:cxn modelId="{3D5E20B7-B79C-4781-8FA4-A7134C2C31D3}" type="presParOf" srcId="{784E51A5-00A6-4589-B7C5-3FBE91192598}" destId="{92F68990-2D04-400B-931D-B9FE55F51DA7}" srcOrd="7" destOrd="0" presId="urn:microsoft.com/office/officeart/2005/8/layout/radial1"/>
    <dgm:cxn modelId="{D72CF156-F068-43CF-8B28-DA299BDB1981}" type="presParOf" srcId="{92F68990-2D04-400B-931D-B9FE55F51DA7}" destId="{CE431C97-5F47-4ECA-ABCA-59A2F7E83FD1}" srcOrd="0" destOrd="0" presId="urn:microsoft.com/office/officeart/2005/8/layout/radial1"/>
    <dgm:cxn modelId="{3649447D-7B44-4D88-87F9-59725886D638}" type="presParOf" srcId="{784E51A5-00A6-4589-B7C5-3FBE91192598}" destId="{57FD8F46-2334-4152-B37E-7DC84E80C3A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863B9-9B69-4558-B19C-2D25A5FDEC24}">
      <dsp:nvSpPr>
        <dsp:cNvPr id="0" name=""/>
        <dsp:cNvSpPr/>
      </dsp:nvSpPr>
      <dsp:spPr>
        <a:xfrm>
          <a:off x="2936422" y="1747836"/>
          <a:ext cx="2492668" cy="1398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300" kern="1200" dirty="0" smtClean="0"/>
            <a:t>কবি –নির্মলেন্দু গুন</a:t>
          </a:r>
          <a:endParaRPr lang="en-US" sz="2300" kern="1200" dirty="0"/>
        </a:p>
      </dsp:txBody>
      <dsp:txXfrm>
        <a:off x="3301465" y="1952707"/>
        <a:ext cx="1762582" cy="989203"/>
      </dsp:txXfrm>
    </dsp:sp>
    <dsp:sp modelId="{AD1420A8-3A83-46CD-91D8-E4BA1F104EA0}">
      <dsp:nvSpPr>
        <dsp:cNvPr id="0" name=""/>
        <dsp:cNvSpPr/>
      </dsp:nvSpPr>
      <dsp:spPr>
        <a:xfrm rot="16200000">
          <a:off x="3959177" y="1509236"/>
          <a:ext cx="447158" cy="30041"/>
        </a:xfrm>
        <a:custGeom>
          <a:avLst/>
          <a:gdLst/>
          <a:ahLst/>
          <a:cxnLst/>
          <a:rect l="0" t="0" r="0" b="0"/>
          <a:pathLst>
            <a:path>
              <a:moveTo>
                <a:pt x="0" y="15020"/>
              </a:moveTo>
              <a:lnTo>
                <a:pt x="447158" y="15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1577" y="1513078"/>
        <a:ext cx="22357" cy="22357"/>
      </dsp:txXfrm>
    </dsp:sp>
    <dsp:sp modelId="{86C77382-1956-4652-90E2-3EC158548629}">
      <dsp:nvSpPr>
        <dsp:cNvPr id="0" name=""/>
        <dsp:cNvSpPr/>
      </dsp:nvSpPr>
      <dsp:spPr>
        <a:xfrm>
          <a:off x="2936422" y="-47345"/>
          <a:ext cx="2492668" cy="13480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700" kern="1200" dirty="0" smtClean="0"/>
            <a:t>জন্ম -১৯৪৫</a:t>
          </a:r>
          <a:endParaRPr lang="en-US" sz="1700" kern="1200" dirty="0"/>
        </a:p>
      </dsp:txBody>
      <dsp:txXfrm>
        <a:off x="3301465" y="150068"/>
        <a:ext cx="1762582" cy="953197"/>
      </dsp:txXfrm>
    </dsp:sp>
    <dsp:sp modelId="{19821F42-9AF7-44FF-9C89-8E926957435B}">
      <dsp:nvSpPr>
        <dsp:cNvPr id="0" name=""/>
        <dsp:cNvSpPr/>
      </dsp:nvSpPr>
      <dsp:spPr>
        <a:xfrm rot="21485383">
          <a:off x="5426794" y="2384692"/>
          <a:ext cx="365990" cy="30041"/>
        </a:xfrm>
        <a:custGeom>
          <a:avLst/>
          <a:gdLst/>
          <a:ahLst/>
          <a:cxnLst/>
          <a:rect l="0" t="0" r="0" b="0"/>
          <a:pathLst>
            <a:path>
              <a:moveTo>
                <a:pt x="0" y="15020"/>
              </a:moveTo>
              <a:lnTo>
                <a:pt x="365990" y="15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0639" y="2390563"/>
        <a:ext cx="18299" cy="18299"/>
      </dsp:txXfrm>
    </dsp:sp>
    <dsp:sp modelId="{77A6CE4C-19A6-4EAC-9C5C-D47A28489D84}">
      <dsp:nvSpPr>
        <dsp:cNvPr id="0" name=""/>
        <dsp:cNvSpPr/>
      </dsp:nvSpPr>
      <dsp:spPr>
        <a:xfrm>
          <a:off x="5790216" y="1651001"/>
          <a:ext cx="2591783" cy="1398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700" kern="1200" dirty="0" smtClean="0"/>
            <a:t>জন্ম স্থান-নেত্রকোনা</a:t>
          </a:r>
          <a:endParaRPr lang="en-US" sz="1700" kern="1200" dirty="0"/>
        </a:p>
      </dsp:txBody>
      <dsp:txXfrm>
        <a:off x="6169774" y="1855872"/>
        <a:ext cx="1832667" cy="989203"/>
      </dsp:txXfrm>
    </dsp:sp>
    <dsp:sp modelId="{9360ED26-DDE9-462D-A942-7B66A3887852}">
      <dsp:nvSpPr>
        <dsp:cNvPr id="0" name=""/>
        <dsp:cNvSpPr/>
      </dsp:nvSpPr>
      <dsp:spPr>
        <a:xfrm rot="5400000">
          <a:off x="4051867" y="3262649"/>
          <a:ext cx="261777" cy="30041"/>
        </a:xfrm>
        <a:custGeom>
          <a:avLst/>
          <a:gdLst/>
          <a:ahLst/>
          <a:cxnLst/>
          <a:rect l="0" t="0" r="0" b="0"/>
          <a:pathLst>
            <a:path>
              <a:moveTo>
                <a:pt x="0" y="15020"/>
              </a:moveTo>
              <a:lnTo>
                <a:pt x="261777" y="15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76212" y="3271126"/>
        <a:ext cx="13088" cy="13088"/>
      </dsp:txXfrm>
    </dsp:sp>
    <dsp:sp modelId="{BB6678C2-5CFE-4275-9DBA-937AABCB4C77}">
      <dsp:nvSpPr>
        <dsp:cNvPr id="0" name=""/>
        <dsp:cNvSpPr/>
      </dsp:nvSpPr>
      <dsp:spPr>
        <a:xfrm>
          <a:off x="2493474" y="3408559"/>
          <a:ext cx="3378564" cy="17187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700" kern="1200" dirty="0" smtClean="0"/>
            <a:t>উল্লেখযোগ্য কাব্য গ্রন্থ-চাষাভূষার  কাব্য</a:t>
          </a:r>
          <a:endParaRPr lang="en-US" sz="1700" kern="1200" dirty="0"/>
        </a:p>
      </dsp:txBody>
      <dsp:txXfrm>
        <a:off x="2988253" y="3660269"/>
        <a:ext cx="2389006" cy="1215365"/>
      </dsp:txXfrm>
    </dsp:sp>
    <dsp:sp modelId="{92F68990-2D04-400B-931D-B9FE55F51DA7}">
      <dsp:nvSpPr>
        <dsp:cNvPr id="0" name=""/>
        <dsp:cNvSpPr/>
      </dsp:nvSpPr>
      <dsp:spPr>
        <a:xfrm rot="10625832">
          <a:off x="2554998" y="2505022"/>
          <a:ext cx="386728" cy="30041"/>
        </a:xfrm>
        <a:custGeom>
          <a:avLst/>
          <a:gdLst/>
          <a:ahLst/>
          <a:cxnLst/>
          <a:rect l="0" t="0" r="0" b="0"/>
          <a:pathLst>
            <a:path>
              <a:moveTo>
                <a:pt x="0" y="15020"/>
              </a:moveTo>
              <a:lnTo>
                <a:pt x="386728" y="150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38694" y="2510374"/>
        <a:ext cx="19336" cy="19336"/>
      </dsp:txXfrm>
    </dsp:sp>
    <dsp:sp modelId="{57FD8F46-2334-4152-B37E-7DC84E80C3AE}">
      <dsp:nvSpPr>
        <dsp:cNvPr id="0" name=""/>
        <dsp:cNvSpPr/>
      </dsp:nvSpPr>
      <dsp:spPr>
        <a:xfrm>
          <a:off x="0" y="1727204"/>
          <a:ext cx="2558810" cy="17346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/>
            <a:t>পেশা -সাংবাদিক</a:t>
          </a:r>
          <a:endParaRPr lang="en-US" sz="1600" kern="1200" dirty="0"/>
        </a:p>
      </dsp:txBody>
      <dsp:txXfrm>
        <a:off x="374729" y="1981237"/>
        <a:ext cx="1809352" cy="1226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2155825"/>
          </a:xfrm>
        </p:spPr>
        <p:txBody>
          <a:bodyPr>
            <a:noAutofit/>
          </a:bodyPr>
          <a:lstStyle/>
          <a:p>
            <a:pPr lvl="0"/>
            <a:r>
              <a:rPr lang="bn-IN" sz="96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96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9600" dirty="0"/>
              <a:t>শুভেচ্ছা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0"/>
            <a:ext cx="76962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8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0"/>
            <a:ext cx="6553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কাজ-</a:t>
            </a:r>
          </a:p>
          <a:p>
            <a:pPr algn="ctr"/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কর্মপত্রের মাধ্যমে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◊ </a:t>
            </a:r>
            <a:r>
              <a:rPr lang="bn-IN" sz="4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</a:t>
            </a:r>
            <a:r>
              <a:rPr lang="bn-IN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ভাষায় ৭ই মার্চে রেসকোর্স ময়দানে কো্ন কোন পেশার মানুষ  এসেছিল?</a:t>
            </a:r>
          </a:p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5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153400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4F5EE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4800" dirty="0" smtClean="0">
                <a:solidFill>
                  <a:srgbClr val="4F5EE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ুল্যায়ন</a:t>
            </a:r>
            <a:r>
              <a:rPr lang="bn-IN" sz="2800" dirty="0" smtClean="0">
                <a:solidFill>
                  <a:srgbClr val="4F5EE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 smtClean="0">
                <a:solidFill>
                  <a:srgbClr val="4F5EE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pPr algn="ctr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করুন কেরানী অর্থ কী 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২। ভবঘুরে কাদের বলা হয় ?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৩। বঙ্ঘবন্ধুকে কবি বলা হয়েছিল কেন ?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সূর্যের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মঞ্চ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অর্থ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7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543800" cy="2954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IN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স্বাধীনতা, এ  শব্দটি কীভাবে  আমাদের হলো- কবিতার কোন দিককে উন্মোচিত করেছে-ব্যাখ্যা  কর।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429000"/>
            <a:ext cx="8077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3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6096000" cy="43396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3800" b="1" u="sng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bn-BD" sz="13800" b="1" u="sng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3800" b="1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7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495800" cy="3951288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তামান্না আশরাফী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দীপ্তি একাডেমী ,ধীতপুর  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ইল- ০১৭১৬৫৭৯২৩১  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ই-মেইল-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tamannaict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85" y="1828800"/>
            <a:ext cx="2517515" cy="2590800"/>
          </a:xfrm>
        </p:spPr>
      </p:pic>
      <p:sp>
        <p:nvSpPr>
          <p:cNvPr id="8" name="Horizontal Scroll 7"/>
          <p:cNvSpPr/>
          <p:nvPr/>
        </p:nvSpPr>
        <p:spPr>
          <a:xfrm>
            <a:off x="1524000" y="0"/>
            <a:ext cx="57150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0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347448"/>
            <a:ext cx="8991600" cy="27005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810000"/>
            <a:ext cx="647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 নবম</a:t>
            </a:r>
          </a:p>
          <a:p>
            <a:pPr algn="ctr"/>
            <a:r>
              <a:rPr lang="bn-IN" sz="5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বাংলা ১ম পত্র</a:t>
            </a:r>
          </a:p>
          <a:p>
            <a:pPr algn="ctr"/>
            <a:r>
              <a:rPr lang="bn-IN" sz="5400" b="1" dirty="0" smtClean="0">
                <a:solidFill>
                  <a:srgbClr val="4F5EE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(কবিতা)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এখন  তোমরা একটি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দেখ।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81931"/>
            <a:ext cx="7772400" cy="4857751"/>
          </a:xfrm>
        </p:spPr>
      </p:pic>
    </p:spTree>
    <p:extLst>
      <p:ext uri="{BB962C8B-B14F-4D97-AF65-F5344CB8AC3E}">
        <p14:creationId xmlns:p14="http://schemas.microsoft.com/office/powerpoint/2010/main" val="125570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848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 পাঠ</a:t>
            </a:r>
          </a:p>
          <a:p>
            <a:pPr algn="ctr"/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স্বাধীনতা, এ শব্দটি কীভাবে  আমাদের হলো </a:t>
            </a: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4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686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u="sng" dirty="0" smtClean="0">
                <a:solidFill>
                  <a:srgbClr val="FF0000"/>
                </a:solidFill>
              </a:rPr>
              <a:t>শিখন ফল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 algn="ctr"/>
            <a:endParaRPr lang="bn-IN" sz="3200" b="1" u="sng" dirty="0" smtClean="0">
              <a:solidFill>
                <a:srgbClr val="FF0000"/>
              </a:solidFill>
            </a:endParaRPr>
          </a:p>
          <a:p>
            <a:r>
              <a:rPr lang="bn-IN" sz="3200" dirty="0" smtClean="0">
                <a:solidFill>
                  <a:srgbClr val="002060"/>
                </a:solidFill>
              </a:rPr>
              <a:t>১।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 সঠিক ইতিহাস বলতে পারবে।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৭ ই মার্চের ভাষণই ছিল স্বাধীনতার ঘোষনা তা বলতে পারবে।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এই কবিতা পাঠের মাধ্যমে শিক্ষাথীদের মনে দেশপ্রেম জাগ্রত হবে। </a:t>
            </a:r>
          </a:p>
          <a:p>
            <a:endParaRPr lang="bn-IN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2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327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" r="5636"/>
          <a:stretch>
            <a:fillRect/>
          </a:stretch>
        </p:blipFill>
        <p:spPr>
          <a:xfrm>
            <a:off x="0" y="533400"/>
            <a:ext cx="8763000" cy="5257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6934200" cy="566738"/>
          </a:xfrm>
        </p:spPr>
        <p:txBody>
          <a:bodyPr>
            <a:normAutofit/>
          </a:bodyPr>
          <a:lstStyle/>
          <a:p>
            <a:pPr lvl="0"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5900738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bn-IN" sz="2800" dirty="0"/>
              <a:t>কবি –নির্মলেন্দু </a:t>
            </a:r>
            <a:r>
              <a:rPr lang="bn-IN" sz="2800" dirty="0" smtClean="0"/>
              <a:t>গু</a:t>
            </a:r>
            <a:r>
              <a:rPr lang="bn-BD" sz="2800" dirty="0" smtClean="0"/>
              <a:t>ণ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895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5165878"/>
              </p:ext>
            </p:extLst>
          </p:nvPr>
        </p:nvGraphicFramePr>
        <p:xfrm>
          <a:off x="457200" y="1397000"/>
          <a:ext cx="83820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99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u="sng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6600" b="1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667000"/>
            <a:ext cx="563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কবিতা লেখা হবে তার জন্য---------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এবারের সংগ্রাম আমাদের  মুক্তির সংগ্রাম,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এবারের সংগ্রাম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স্বাধীনতার  সংগ্রাম।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সেই থেকে স্বাধীনতা শব্দটি আমাদের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9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331</TotalTime>
  <Words>199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 শুভেচ্ছা </vt:lpstr>
      <vt:lpstr>PowerPoint Presentation</vt:lpstr>
      <vt:lpstr>PowerPoint Presentation</vt:lpstr>
      <vt:lpstr>এখন  তোমরা একটি ছবি দেখ।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DOEL</dc:creator>
  <cp:lastModifiedBy>Doel-1612i3</cp:lastModifiedBy>
  <cp:revision>74</cp:revision>
  <dcterms:created xsi:type="dcterms:W3CDTF">2006-08-16T00:00:00Z</dcterms:created>
  <dcterms:modified xsi:type="dcterms:W3CDTF">2020-03-10T18:37:19Z</dcterms:modified>
</cp:coreProperties>
</file>