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7" r:id="rId2"/>
    <p:sldId id="283" r:id="rId3"/>
    <p:sldId id="284" r:id="rId4"/>
    <p:sldId id="285" r:id="rId5"/>
    <p:sldId id="274" r:id="rId6"/>
    <p:sldId id="286" r:id="rId7"/>
    <p:sldId id="273" r:id="rId8"/>
    <p:sldId id="256" r:id="rId9"/>
    <p:sldId id="275" r:id="rId10"/>
    <p:sldId id="25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82" r:id="rId20"/>
    <p:sldId id="278" r:id="rId21"/>
    <p:sldId id="281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C6935-F584-4B7C-852B-F799646B57A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7FA924A-69A3-4763-BB2A-3F0AA94AA23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bn-BD" sz="2800" b="1" dirty="0" smtClean="0">
              <a:effectLst/>
              <a:latin typeface="NikoshBAN" pitchFamily="2" charset="0"/>
              <a:cs typeface="NikoshBAN" pitchFamily="2" charset="0"/>
            </a:rPr>
            <a:t>সৌরজগত </a:t>
          </a:r>
          <a:endParaRPr lang="en-US" sz="28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9AA5298E-758C-45FB-9A5A-169ABFCCB4A3}" type="parTrans" cxnId="{09D420E9-DCAA-4487-AC6A-9887468E8D8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4795061-4586-42D4-84C5-5836C25ABA80}" type="sibTrans" cxnId="{09D420E9-DCAA-4487-AC6A-9887468E8D8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EE81A4E-E26D-42D1-A07B-9B526A84729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effectLst/>
              <a:latin typeface="NikoshBAN" pitchFamily="2" charset="0"/>
              <a:cs typeface="NikoshBAN" pitchFamily="2" charset="0"/>
            </a:rPr>
            <a:t>বুধ  </a:t>
          </a:r>
          <a:endParaRPr lang="en-US" sz="28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B8883F76-F29D-4026-AB8D-A6EAB44AAAAF}" type="parTrans" cxnId="{AEEEA368-3AC5-4375-8E50-912FD59ED20E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A9E649BF-5917-45B2-8A07-F27ABBE3A48E}" type="sibTrans" cxnId="{AEEEA368-3AC5-4375-8E50-912FD59ED20E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F70711-7467-4289-83BF-C1506DF798B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 শনি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24687919-3D01-4227-B9CA-F3856A743BD0}" type="parTrans" cxnId="{C81DE4A6-82F2-46AE-AF4C-51FA90902F2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24BA1FF4-A414-446F-93A3-DB96AADF823B}" type="sibTrans" cxnId="{C81DE4A6-82F2-46AE-AF4C-51FA90902F2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6E0EE89C-FCBC-4D78-8B5F-C38BDA54A80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effectLst/>
              <a:latin typeface="NikoshBAN" pitchFamily="2" charset="0"/>
              <a:cs typeface="NikoshBAN" pitchFamily="2" charset="0"/>
            </a:rPr>
            <a:t>নেপচুন </a:t>
          </a:r>
          <a:endParaRPr lang="en-US" sz="28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364F5521-A568-4CFB-8103-C2605C5C3794}" type="parTrans" cxnId="{06BD7F8E-9A76-45FB-9B54-DE1C97A452E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05ADE08-3DEC-411B-9283-B61EF41983B7}" type="sibTrans" cxnId="{06BD7F8E-9A76-45FB-9B54-DE1C97A452E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3ADDC7-ABC2-473D-B970-C96C20DFC7F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bn-BD" sz="2800" b="1" dirty="0" smtClean="0">
              <a:effectLst/>
              <a:latin typeface="NikoshBAN" pitchFamily="2" charset="0"/>
              <a:cs typeface="NikoshBAN" pitchFamily="2" charset="0"/>
            </a:rPr>
            <a:t>ইউরেনাস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A9F66B5-8462-4E97-B07B-197A0B1E78B6}" type="parTrans" cxnId="{C2297FAC-33B3-4C64-A785-11D0B398E4AC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A7224CC-A3E6-4C5C-836C-A6DA63EB320A}" type="sibTrans" cxnId="{C2297FAC-33B3-4C64-A785-11D0B398E4AC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00738F8-7BD9-41D0-94AD-0269C44BAB9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cs typeface="NikoshBAN" pitchFamily="2" charset="0"/>
            </a:rPr>
            <a:t>মঙ্গল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B370C27E-B76C-4F56-9918-DC813171AEA9}" type="parTrans" cxnId="{5E073D2E-DAD2-40A2-9B36-57EF75DFC143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EAA09A07-E927-4099-A995-DBA044DD6063}" type="sibTrans" cxnId="{5E073D2E-DAD2-40A2-9B36-57EF75DFC143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20335B5E-45BF-4CB7-8339-BBA448CB112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bn-BD" sz="2800" b="1" dirty="0" smtClean="0">
              <a:effectLst/>
              <a:latin typeface="NikoshBAN" pitchFamily="2" charset="0"/>
              <a:cs typeface="NikoshBAN" pitchFamily="2" charset="0"/>
            </a:rPr>
            <a:t>পৃথিবী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4217E8F-BD8C-47CF-94B3-D87F2451C888}" type="parTrans" cxnId="{CD8A602F-823D-488B-A885-05126B4CE90E}">
      <dgm:prSet/>
      <dgm:spPr/>
      <dgm:t>
        <a:bodyPr/>
        <a:lstStyle/>
        <a:p>
          <a:endParaRPr lang="en-US" dirty="0"/>
        </a:p>
      </dgm:t>
    </dgm:pt>
    <dgm:pt modelId="{FF8BB208-6A01-4EE9-BD52-BC08C4EFC00E}" type="sibTrans" cxnId="{CD8A602F-823D-488B-A885-05126B4CE90E}">
      <dgm:prSet/>
      <dgm:spPr/>
      <dgm:t>
        <a:bodyPr/>
        <a:lstStyle/>
        <a:p>
          <a:endParaRPr lang="en-US"/>
        </a:p>
      </dgm:t>
    </dgm:pt>
    <dgm:pt modelId="{18B3390C-1CD4-4A82-AA35-A1504DC49E8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bn-BD" sz="2800" b="1" dirty="0" smtClean="0">
              <a:effectLst/>
              <a:latin typeface="NikoshBAN" pitchFamily="2" charset="0"/>
              <a:cs typeface="NikoshBAN" pitchFamily="2" charset="0"/>
            </a:rPr>
            <a:t>শুক্র </a:t>
          </a:r>
          <a:endParaRPr lang="en-US" sz="28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23CF8F59-B9AB-40F4-A715-F271D7D42BF1}" type="parTrans" cxnId="{2E74601B-1EAD-43E8-BED2-659C0B769221}">
      <dgm:prSet/>
      <dgm:spPr/>
      <dgm:t>
        <a:bodyPr/>
        <a:lstStyle/>
        <a:p>
          <a:endParaRPr lang="en-US"/>
        </a:p>
      </dgm:t>
    </dgm:pt>
    <dgm:pt modelId="{EC8A032F-B7C9-49B5-987D-D0AF5CB16CB6}" type="sibTrans" cxnId="{2E74601B-1EAD-43E8-BED2-659C0B769221}">
      <dgm:prSet/>
      <dgm:spPr/>
      <dgm:t>
        <a:bodyPr/>
        <a:lstStyle/>
        <a:p>
          <a:endParaRPr lang="en-US"/>
        </a:p>
      </dgm:t>
    </dgm:pt>
    <dgm:pt modelId="{95063FB6-FFB1-4DE5-9D39-F60F680F0E9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effectLst/>
              <a:latin typeface="NikoshBAN" pitchFamily="2" charset="0"/>
              <a:cs typeface="NikoshBAN" pitchFamily="2" charset="0"/>
            </a:rPr>
            <a:t>বৃহস্পতি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435DAEF-219E-4D5A-8159-AE082376FED9}" type="parTrans" cxnId="{90969042-5456-416E-8E1A-C43170ABA5B7}">
      <dgm:prSet/>
      <dgm:spPr/>
      <dgm:t>
        <a:bodyPr/>
        <a:lstStyle/>
        <a:p>
          <a:endParaRPr lang="en-US"/>
        </a:p>
      </dgm:t>
    </dgm:pt>
    <dgm:pt modelId="{DD338957-AA13-4AB1-B967-EE81F755FD0C}" type="sibTrans" cxnId="{90969042-5456-416E-8E1A-C43170ABA5B7}">
      <dgm:prSet/>
      <dgm:spPr/>
      <dgm:t>
        <a:bodyPr/>
        <a:lstStyle/>
        <a:p>
          <a:endParaRPr lang="en-US"/>
        </a:p>
      </dgm:t>
    </dgm:pt>
    <dgm:pt modelId="{5597C425-A5F6-439B-82E2-5E4553D24B62}" type="pres">
      <dgm:prSet presAssocID="{9DAC6935-F584-4B7C-852B-F799646B57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D96A8C-9FDD-4A5B-9106-408D7D6A1134}" type="pres">
      <dgm:prSet presAssocID="{27FA924A-69A3-4763-BB2A-3F0AA94AA230}" presName="centerShape" presStyleLbl="node0" presStyleIdx="0" presStyleCnt="1" custScaleX="133541" custLinFactNeighborX="566" custLinFactNeighborY="-245"/>
      <dgm:spPr/>
      <dgm:t>
        <a:bodyPr/>
        <a:lstStyle/>
        <a:p>
          <a:endParaRPr lang="en-US"/>
        </a:p>
      </dgm:t>
    </dgm:pt>
    <dgm:pt modelId="{37A20704-5E3A-4782-9E00-2A3FFE97EDE3}" type="pres">
      <dgm:prSet presAssocID="{B8883F76-F29D-4026-AB8D-A6EAB44AAAAF}" presName="parTrans" presStyleLbl="sibTrans2D1" presStyleIdx="0" presStyleCnt="8"/>
      <dgm:spPr/>
      <dgm:t>
        <a:bodyPr/>
        <a:lstStyle/>
        <a:p>
          <a:endParaRPr lang="en-US"/>
        </a:p>
      </dgm:t>
    </dgm:pt>
    <dgm:pt modelId="{C5F699A6-FF78-41E5-9445-84CDA226109C}" type="pres">
      <dgm:prSet presAssocID="{B8883F76-F29D-4026-AB8D-A6EAB44AAAAF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4E3A8FA5-70D6-4B79-A2F5-6165AAFF4B34}" type="pres">
      <dgm:prSet presAssocID="{DEE81A4E-E26D-42D1-A07B-9B526A847292}" presName="node" presStyleLbl="node1" presStyleIdx="0" presStyleCnt="8" custScaleX="109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DE73-E473-4281-909A-73EA91262E4E}" type="pres">
      <dgm:prSet presAssocID="{24687919-3D01-4227-B9CA-F3856A743BD0}" presName="parTrans" presStyleLbl="sibTrans2D1" presStyleIdx="1" presStyleCnt="8"/>
      <dgm:spPr/>
      <dgm:t>
        <a:bodyPr/>
        <a:lstStyle/>
        <a:p>
          <a:endParaRPr lang="en-US"/>
        </a:p>
      </dgm:t>
    </dgm:pt>
    <dgm:pt modelId="{ED408B85-599E-46F1-B933-2A338A216770}" type="pres">
      <dgm:prSet presAssocID="{24687919-3D01-4227-B9CA-F3856A743BD0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D753D1A1-4551-4A94-ABC0-58480A50E4F7}" type="pres">
      <dgm:prSet presAssocID="{FDF70711-7467-4289-83BF-C1506DF798B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A4445-C680-4318-845E-457CB99068FF}" type="pres">
      <dgm:prSet presAssocID="{B370C27E-B76C-4F56-9918-DC813171AEA9}" presName="parTrans" presStyleLbl="sibTrans2D1" presStyleIdx="2" presStyleCnt="8"/>
      <dgm:spPr/>
      <dgm:t>
        <a:bodyPr/>
        <a:lstStyle/>
        <a:p>
          <a:endParaRPr lang="en-US"/>
        </a:p>
      </dgm:t>
    </dgm:pt>
    <dgm:pt modelId="{98EAEEDA-735D-4B9E-B963-A05C2D4E9174}" type="pres">
      <dgm:prSet presAssocID="{B370C27E-B76C-4F56-9918-DC813171AEA9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408D02F7-BCD5-4ACE-BA64-2A1F401A29E1}" type="pres">
      <dgm:prSet presAssocID="{D00738F8-7BD9-41D0-94AD-0269C44BAB96}" presName="node" presStyleLbl="node1" presStyleIdx="2" presStyleCnt="8" custScaleX="141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45424-90E1-4E46-9776-BC9539E68EDC}" type="pres">
      <dgm:prSet presAssocID="{7435DAEF-219E-4D5A-8159-AE082376FED9}" presName="parTrans" presStyleLbl="sibTrans2D1" presStyleIdx="3" presStyleCnt="8"/>
      <dgm:spPr/>
      <dgm:t>
        <a:bodyPr/>
        <a:lstStyle/>
        <a:p>
          <a:endParaRPr lang="en-US"/>
        </a:p>
      </dgm:t>
    </dgm:pt>
    <dgm:pt modelId="{138D34DE-950F-4067-B73A-D597D29042ED}" type="pres">
      <dgm:prSet presAssocID="{7435DAEF-219E-4D5A-8159-AE082376FED9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37F70327-D9DB-496C-9050-7C8B03A2F155}" type="pres">
      <dgm:prSet presAssocID="{95063FB6-FFB1-4DE5-9D39-F60F680F0E97}" presName="node" presStyleLbl="node1" presStyleIdx="3" presStyleCnt="8" custScaleX="123440" custRadScaleRad="103215" custRadScaleInc="-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CC222-30FA-4E88-BF34-C2715D32C666}" type="pres">
      <dgm:prSet presAssocID="{364F5521-A568-4CFB-8103-C2605C5C3794}" presName="parTrans" presStyleLbl="sibTrans2D1" presStyleIdx="4" presStyleCnt="8"/>
      <dgm:spPr/>
      <dgm:t>
        <a:bodyPr/>
        <a:lstStyle/>
        <a:p>
          <a:endParaRPr lang="en-US"/>
        </a:p>
      </dgm:t>
    </dgm:pt>
    <dgm:pt modelId="{BBF57876-6876-4A41-BB1C-CE6703A9316B}" type="pres">
      <dgm:prSet presAssocID="{364F5521-A568-4CFB-8103-C2605C5C3794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4075755D-45BF-43B6-87CB-EB426EB875B4}" type="pres">
      <dgm:prSet presAssocID="{6E0EE89C-FCBC-4D78-8B5F-C38BDA54A80B}" presName="node" presStyleLbl="node1" presStyleIdx="4" presStyleCnt="8" custScaleX="140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89362-3F26-4D24-88A7-6703D5B34E34}" type="pres">
      <dgm:prSet presAssocID="{0A9F66B5-8462-4E97-B07B-197A0B1E78B6}" presName="parTrans" presStyleLbl="sibTrans2D1" presStyleIdx="5" presStyleCnt="8"/>
      <dgm:spPr/>
      <dgm:t>
        <a:bodyPr/>
        <a:lstStyle/>
        <a:p>
          <a:endParaRPr lang="en-US"/>
        </a:p>
      </dgm:t>
    </dgm:pt>
    <dgm:pt modelId="{BDCAECD6-2171-48C5-8DF0-92D086B8E8A5}" type="pres">
      <dgm:prSet presAssocID="{0A9F66B5-8462-4E97-B07B-197A0B1E78B6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83B4C6F3-89F5-4AA3-AE73-DE3008C8A0BB}" type="pres">
      <dgm:prSet presAssocID="{FD3ADDC7-ABC2-473D-B970-C96C20DFC7FC}" presName="node" presStyleLbl="node1" presStyleIdx="5" presStyleCnt="8" custScaleX="135607" custRadScaleRad="104577" custRadScaleInc="25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3D699-0664-4498-9A81-164414D986AD}" type="pres">
      <dgm:prSet presAssocID="{E4217E8F-BD8C-47CF-94B3-D87F2451C888}" presName="parTrans" presStyleLbl="sibTrans2D1" presStyleIdx="6" presStyleCnt="8"/>
      <dgm:spPr/>
      <dgm:t>
        <a:bodyPr/>
        <a:lstStyle/>
        <a:p>
          <a:endParaRPr lang="en-US"/>
        </a:p>
      </dgm:t>
    </dgm:pt>
    <dgm:pt modelId="{86B29867-20A8-4A74-9D5D-2BDAC5E9CE4B}" type="pres">
      <dgm:prSet presAssocID="{E4217E8F-BD8C-47CF-94B3-D87F2451C888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9912C4F-FF1C-469C-8510-571D915BCADE}" type="pres">
      <dgm:prSet presAssocID="{20335B5E-45BF-4CB7-8339-BBA448CB112D}" presName="node" presStyleLbl="node1" presStyleIdx="6" presStyleCnt="8" custScaleX="126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C39D0-92CB-451E-9423-3EAF685FED7F}" type="pres">
      <dgm:prSet presAssocID="{23CF8F59-B9AB-40F4-A715-F271D7D42BF1}" presName="parTrans" presStyleLbl="sibTrans2D1" presStyleIdx="7" presStyleCnt="8"/>
      <dgm:spPr/>
      <dgm:t>
        <a:bodyPr/>
        <a:lstStyle/>
        <a:p>
          <a:endParaRPr lang="en-US"/>
        </a:p>
      </dgm:t>
    </dgm:pt>
    <dgm:pt modelId="{FF7FB15B-9A60-49A3-9A91-06C50463E5CE}" type="pres">
      <dgm:prSet presAssocID="{23CF8F59-B9AB-40F4-A715-F271D7D42BF1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C1F9749F-5FD6-43F2-86E0-B78F5F4B8DBD}" type="pres">
      <dgm:prSet presAssocID="{18B3390C-1CD4-4A82-AA35-A1504DC49E81}" presName="node" presStyleLbl="node1" presStyleIdx="7" presStyleCnt="8" custScaleX="120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74601B-1EAD-43E8-BED2-659C0B769221}" srcId="{27FA924A-69A3-4763-BB2A-3F0AA94AA230}" destId="{18B3390C-1CD4-4A82-AA35-A1504DC49E81}" srcOrd="7" destOrd="0" parTransId="{23CF8F59-B9AB-40F4-A715-F271D7D42BF1}" sibTransId="{EC8A032F-B7C9-49B5-987D-D0AF5CB16CB6}"/>
    <dgm:cxn modelId="{7393FD75-CD79-4AE7-977E-FB61CD317B05}" type="presOf" srcId="{24687919-3D01-4227-B9CA-F3856A743BD0}" destId="{E1DADE73-E473-4281-909A-73EA91262E4E}" srcOrd="0" destOrd="0" presId="urn:microsoft.com/office/officeart/2005/8/layout/radial5"/>
    <dgm:cxn modelId="{C81DE4A6-82F2-46AE-AF4C-51FA90902F26}" srcId="{27FA924A-69A3-4763-BB2A-3F0AA94AA230}" destId="{FDF70711-7467-4289-83BF-C1506DF798B4}" srcOrd="1" destOrd="0" parTransId="{24687919-3D01-4227-B9CA-F3856A743BD0}" sibTransId="{24BA1FF4-A414-446F-93A3-DB96AADF823B}"/>
    <dgm:cxn modelId="{CD8A602F-823D-488B-A885-05126B4CE90E}" srcId="{27FA924A-69A3-4763-BB2A-3F0AA94AA230}" destId="{20335B5E-45BF-4CB7-8339-BBA448CB112D}" srcOrd="6" destOrd="0" parTransId="{E4217E8F-BD8C-47CF-94B3-D87F2451C888}" sibTransId="{FF8BB208-6A01-4EE9-BD52-BC08C4EFC00E}"/>
    <dgm:cxn modelId="{90969042-5456-416E-8E1A-C43170ABA5B7}" srcId="{27FA924A-69A3-4763-BB2A-3F0AA94AA230}" destId="{95063FB6-FFB1-4DE5-9D39-F60F680F0E97}" srcOrd="3" destOrd="0" parTransId="{7435DAEF-219E-4D5A-8159-AE082376FED9}" sibTransId="{DD338957-AA13-4AB1-B967-EE81F755FD0C}"/>
    <dgm:cxn modelId="{D1288E36-95BB-4758-AB6E-4DC3703F55A8}" type="presOf" srcId="{364F5521-A568-4CFB-8103-C2605C5C3794}" destId="{F40CC222-30FA-4E88-BF34-C2715D32C666}" srcOrd="0" destOrd="0" presId="urn:microsoft.com/office/officeart/2005/8/layout/radial5"/>
    <dgm:cxn modelId="{4D89426D-8871-42A9-9813-16C28C73FEB8}" type="presOf" srcId="{18B3390C-1CD4-4A82-AA35-A1504DC49E81}" destId="{C1F9749F-5FD6-43F2-86E0-B78F5F4B8DBD}" srcOrd="0" destOrd="0" presId="urn:microsoft.com/office/officeart/2005/8/layout/radial5"/>
    <dgm:cxn modelId="{2D7967D1-A5EB-46F6-8212-025985CD2249}" type="presOf" srcId="{E4217E8F-BD8C-47CF-94B3-D87F2451C888}" destId="{86B29867-20A8-4A74-9D5D-2BDAC5E9CE4B}" srcOrd="1" destOrd="0" presId="urn:microsoft.com/office/officeart/2005/8/layout/radial5"/>
    <dgm:cxn modelId="{3974D38B-026A-4312-8F94-ACF049F8DCAA}" type="presOf" srcId="{23CF8F59-B9AB-40F4-A715-F271D7D42BF1}" destId="{A9DC39D0-92CB-451E-9423-3EAF685FED7F}" srcOrd="0" destOrd="0" presId="urn:microsoft.com/office/officeart/2005/8/layout/radial5"/>
    <dgm:cxn modelId="{E91DB28A-1AE1-40D3-8F1E-7E7EDC5E96E4}" type="presOf" srcId="{B370C27E-B76C-4F56-9918-DC813171AEA9}" destId="{98EAEEDA-735D-4B9E-B963-A05C2D4E9174}" srcOrd="1" destOrd="0" presId="urn:microsoft.com/office/officeart/2005/8/layout/radial5"/>
    <dgm:cxn modelId="{410F78CF-D7E3-4040-9ECD-7DBB9609967E}" type="presOf" srcId="{0A9F66B5-8462-4E97-B07B-197A0B1E78B6}" destId="{10A89362-3F26-4D24-88A7-6703D5B34E34}" srcOrd="0" destOrd="0" presId="urn:microsoft.com/office/officeart/2005/8/layout/radial5"/>
    <dgm:cxn modelId="{2CFB4547-B028-4E35-9641-3E3DF54C34E0}" type="presOf" srcId="{7435DAEF-219E-4D5A-8159-AE082376FED9}" destId="{85145424-90E1-4E46-9776-BC9539E68EDC}" srcOrd="0" destOrd="0" presId="urn:microsoft.com/office/officeart/2005/8/layout/radial5"/>
    <dgm:cxn modelId="{AEEEA368-3AC5-4375-8E50-912FD59ED20E}" srcId="{27FA924A-69A3-4763-BB2A-3F0AA94AA230}" destId="{DEE81A4E-E26D-42D1-A07B-9B526A847292}" srcOrd="0" destOrd="0" parTransId="{B8883F76-F29D-4026-AB8D-A6EAB44AAAAF}" sibTransId="{A9E649BF-5917-45B2-8A07-F27ABBE3A48E}"/>
    <dgm:cxn modelId="{6C48E873-8D22-469C-B356-37C5D15B5900}" type="presOf" srcId="{FDF70711-7467-4289-83BF-C1506DF798B4}" destId="{D753D1A1-4551-4A94-ABC0-58480A50E4F7}" srcOrd="0" destOrd="0" presId="urn:microsoft.com/office/officeart/2005/8/layout/radial5"/>
    <dgm:cxn modelId="{C61C079F-51D1-4EBB-AAFD-A9E4E128E7E5}" type="presOf" srcId="{23CF8F59-B9AB-40F4-A715-F271D7D42BF1}" destId="{FF7FB15B-9A60-49A3-9A91-06C50463E5CE}" srcOrd="1" destOrd="0" presId="urn:microsoft.com/office/officeart/2005/8/layout/radial5"/>
    <dgm:cxn modelId="{64716155-18C8-499B-87FD-9835F8420634}" type="presOf" srcId="{D00738F8-7BD9-41D0-94AD-0269C44BAB96}" destId="{408D02F7-BCD5-4ACE-BA64-2A1F401A29E1}" srcOrd="0" destOrd="0" presId="urn:microsoft.com/office/officeart/2005/8/layout/radial5"/>
    <dgm:cxn modelId="{6F9308C0-39F5-4316-A096-B59279637AA3}" type="presOf" srcId="{20335B5E-45BF-4CB7-8339-BBA448CB112D}" destId="{E9912C4F-FF1C-469C-8510-571D915BCADE}" srcOrd="0" destOrd="0" presId="urn:microsoft.com/office/officeart/2005/8/layout/radial5"/>
    <dgm:cxn modelId="{08967151-3923-4183-816F-79876A8EB791}" type="presOf" srcId="{DEE81A4E-E26D-42D1-A07B-9B526A847292}" destId="{4E3A8FA5-70D6-4B79-A2F5-6165AAFF4B34}" srcOrd="0" destOrd="0" presId="urn:microsoft.com/office/officeart/2005/8/layout/radial5"/>
    <dgm:cxn modelId="{F7559305-D1E2-46D8-AD37-C12045362CC2}" type="presOf" srcId="{95063FB6-FFB1-4DE5-9D39-F60F680F0E97}" destId="{37F70327-D9DB-496C-9050-7C8B03A2F155}" srcOrd="0" destOrd="0" presId="urn:microsoft.com/office/officeart/2005/8/layout/radial5"/>
    <dgm:cxn modelId="{08F8CA08-89A8-48DB-AAE3-2BB3A159E09E}" type="presOf" srcId="{FD3ADDC7-ABC2-473D-B970-C96C20DFC7FC}" destId="{83B4C6F3-89F5-4AA3-AE73-DE3008C8A0BB}" srcOrd="0" destOrd="0" presId="urn:microsoft.com/office/officeart/2005/8/layout/radial5"/>
    <dgm:cxn modelId="{22282692-F595-47C6-91DE-610216A3F1E3}" type="presOf" srcId="{B8883F76-F29D-4026-AB8D-A6EAB44AAAAF}" destId="{C5F699A6-FF78-41E5-9445-84CDA226109C}" srcOrd="1" destOrd="0" presId="urn:microsoft.com/office/officeart/2005/8/layout/radial5"/>
    <dgm:cxn modelId="{C10B3B31-31DC-4E9A-8E4E-7822F91E4FB5}" type="presOf" srcId="{7435DAEF-219E-4D5A-8159-AE082376FED9}" destId="{138D34DE-950F-4067-B73A-D597D29042ED}" srcOrd="1" destOrd="0" presId="urn:microsoft.com/office/officeart/2005/8/layout/radial5"/>
    <dgm:cxn modelId="{C2297FAC-33B3-4C64-A785-11D0B398E4AC}" srcId="{27FA924A-69A3-4763-BB2A-3F0AA94AA230}" destId="{FD3ADDC7-ABC2-473D-B970-C96C20DFC7FC}" srcOrd="5" destOrd="0" parTransId="{0A9F66B5-8462-4E97-B07B-197A0B1E78B6}" sibTransId="{5A7224CC-A3E6-4C5C-836C-A6DA63EB320A}"/>
    <dgm:cxn modelId="{6AEC0EB2-4014-450E-AF0C-96F00E6D1A67}" type="presOf" srcId="{E4217E8F-BD8C-47CF-94B3-D87F2451C888}" destId="{7B23D699-0664-4498-9A81-164414D986AD}" srcOrd="0" destOrd="0" presId="urn:microsoft.com/office/officeart/2005/8/layout/radial5"/>
    <dgm:cxn modelId="{E5041604-52A2-4101-9205-09EAB7809493}" type="presOf" srcId="{24687919-3D01-4227-B9CA-F3856A743BD0}" destId="{ED408B85-599E-46F1-B933-2A338A216770}" srcOrd="1" destOrd="0" presId="urn:microsoft.com/office/officeart/2005/8/layout/radial5"/>
    <dgm:cxn modelId="{5E073D2E-DAD2-40A2-9B36-57EF75DFC143}" srcId="{27FA924A-69A3-4763-BB2A-3F0AA94AA230}" destId="{D00738F8-7BD9-41D0-94AD-0269C44BAB96}" srcOrd="2" destOrd="0" parTransId="{B370C27E-B76C-4F56-9918-DC813171AEA9}" sibTransId="{EAA09A07-E927-4099-A995-DBA044DD6063}"/>
    <dgm:cxn modelId="{727C4335-C940-4030-9C27-A89ED85B6860}" type="presOf" srcId="{27FA924A-69A3-4763-BB2A-3F0AA94AA230}" destId="{FDD96A8C-9FDD-4A5B-9106-408D7D6A1134}" srcOrd="0" destOrd="0" presId="urn:microsoft.com/office/officeart/2005/8/layout/radial5"/>
    <dgm:cxn modelId="{B69CA450-8CCB-4EFA-A431-60F6B960E5D4}" type="presOf" srcId="{B8883F76-F29D-4026-AB8D-A6EAB44AAAAF}" destId="{37A20704-5E3A-4782-9E00-2A3FFE97EDE3}" srcOrd="0" destOrd="0" presId="urn:microsoft.com/office/officeart/2005/8/layout/radial5"/>
    <dgm:cxn modelId="{8A9CA407-0418-4283-B297-93B71025D5D6}" type="presOf" srcId="{9DAC6935-F584-4B7C-852B-F799646B57A2}" destId="{5597C425-A5F6-439B-82E2-5E4553D24B62}" srcOrd="0" destOrd="0" presId="urn:microsoft.com/office/officeart/2005/8/layout/radial5"/>
    <dgm:cxn modelId="{DAEB8746-DF49-4163-AC17-51F26FCA59F9}" type="presOf" srcId="{0A9F66B5-8462-4E97-B07B-197A0B1E78B6}" destId="{BDCAECD6-2171-48C5-8DF0-92D086B8E8A5}" srcOrd="1" destOrd="0" presId="urn:microsoft.com/office/officeart/2005/8/layout/radial5"/>
    <dgm:cxn modelId="{FD40659D-37E2-47D5-9319-DAD4C11EE4AB}" type="presOf" srcId="{364F5521-A568-4CFB-8103-C2605C5C3794}" destId="{BBF57876-6876-4A41-BB1C-CE6703A9316B}" srcOrd="1" destOrd="0" presId="urn:microsoft.com/office/officeart/2005/8/layout/radial5"/>
    <dgm:cxn modelId="{06BD7F8E-9A76-45FB-9B54-DE1C97A452E6}" srcId="{27FA924A-69A3-4763-BB2A-3F0AA94AA230}" destId="{6E0EE89C-FCBC-4D78-8B5F-C38BDA54A80B}" srcOrd="4" destOrd="0" parTransId="{364F5521-A568-4CFB-8103-C2605C5C3794}" sibTransId="{705ADE08-3DEC-411B-9283-B61EF41983B7}"/>
    <dgm:cxn modelId="{40CE27E7-A1ED-44B2-9D69-D48A46608A83}" type="presOf" srcId="{6E0EE89C-FCBC-4D78-8B5F-C38BDA54A80B}" destId="{4075755D-45BF-43B6-87CB-EB426EB875B4}" srcOrd="0" destOrd="0" presId="urn:microsoft.com/office/officeart/2005/8/layout/radial5"/>
    <dgm:cxn modelId="{09D420E9-DCAA-4487-AC6A-9887468E8D87}" srcId="{9DAC6935-F584-4B7C-852B-F799646B57A2}" destId="{27FA924A-69A3-4763-BB2A-3F0AA94AA230}" srcOrd="0" destOrd="0" parTransId="{9AA5298E-758C-45FB-9A5A-169ABFCCB4A3}" sibTransId="{D4795061-4586-42D4-84C5-5836C25ABA80}"/>
    <dgm:cxn modelId="{28EF2539-EBEB-49CB-A320-6080D15A146A}" type="presOf" srcId="{B370C27E-B76C-4F56-9918-DC813171AEA9}" destId="{107A4445-C680-4318-845E-457CB99068FF}" srcOrd="0" destOrd="0" presId="urn:microsoft.com/office/officeart/2005/8/layout/radial5"/>
    <dgm:cxn modelId="{1BA26CAC-382A-47DD-B65B-F02CAD4A6D4A}" type="presParOf" srcId="{5597C425-A5F6-439B-82E2-5E4553D24B62}" destId="{FDD96A8C-9FDD-4A5B-9106-408D7D6A1134}" srcOrd="0" destOrd="0" presId="urn:microsoft.com/office/officeart/2005/8/layout/radial5"/>
    <dgm:cxn modelId="{A87AE52D-5880-4A5E-9268-48095A7F0925}" type="presParOf" srcId="{5597C425-A5F6-439B-82E2-5E4553D24B62}" destId="{37A20704-5E3A-4782-9E00-2A3FFE97EDE3}" srcOrd="1" destOrd="0" presId="urn:microsoft.com/office/officeart/2005/8/layout/radial5"/>
    <dgm:cxn modelId="{E76B4E4F-E483-4CC6-94D3-DFC1B3FB2867}" type="presParOf" srcId="{37A20704-5E3A-4782-9E00-2A3FFE97EDE3}" destId="{C5F699A6-FF78-41E5-9445-84CDA226109C}" srcOrd="0" destOrd="0" presId="urn:microsoft.com/office/officeart/2005/8/layout/radial5"/>
    <dgm:cxn modelId="{88240C1E-73CC-449E-AFD5-8AF1A57D5B52}" type="presParOf" srcId="{5597C425-A5F6-439B-82E2-5E4553D24B62}" destId="{4E3A8FA5-70D6-4B79-A2F5-6165AAFF4B34}" srcOrd="2" destOrd="0" presId="urn:microsoft.com/office/officeart/2005/8/layout/radial5"/>
    <dgm:cxn modelId="{1B22E75C-7A39-4D3B-AD1A-B28D8E781D87}" type="presParOf" srcId="{5597C425-A5F6-439B-82E2-5E4553D24B62}" destId="{E1DADE73-E473-4281-909A-73EA91262E4E}" srcOrd="3" destOrd="0" presId="urn:microsoft.com/office/officeart/2005/8/layout/radial5"/>
    <dgm:cxn modelId="{5F5EEA50-4444-41CB-B46E-5E4D4BACBE56}" type="presParOf" srcId="{E1DADE73-E473-4281-909A-73EA91262E4E}" destId="{ED408B85-599E-46F1-B933-2A338A216770}" srcOrd="0" destOrd="0" presId="urn:microsoft.com/office/officeart/2005/8/layout/radial5"/>
    <dgm:cxn modelId="{17C1FDBD-58D5-4E13-B132-5B3ADBC7CF5F}" type="presParOf" srcId="{5597C425-A5F6-439B-82E2-5E4553D24B62}" destId="{D753D1A1-4551-4A94-ABC0-58480A50E4F7}" srcOrd="4" destOrd="0" presId="urn:microsoft.com/office/officeart/2005/8/layout/radial5"/>
    <dgm:cxn modelId="{CB3FD8C6-6E62-4028-BBEF-1F14A09F2B29}" type="presParOf" srcId="{5597C425-A5F6-439B-82E2-5E4553D24B62}" destId="{107A4445-C680-4318-845E-457CB99068FF}" srcOrd="5" destOrd="0" presId="urn:microsoft.com/office/officeart/2005/8/layout/radial5"/>
    <dgm:cxn modelId="{3C318730-0E49-4D13-8234-68153789DD97}" type="presParOf" srcId="{107A4445-C680-4318-845E-457CB99068FF}" destId="{98EAEEDA-735D-4B9E-B963-A05C2D4E9174}" srcOrd="0" destOrd="0" presId="urn:microsoft.com/office/officeart/2005/8/layout/radial5"/>
    <dgm:cxn modelId="{C00ED87B-BDF1-4E8A-9786-FD43547A9CEC}" type="presParOf" srcId="{5597C425-A5F6-439B-82E2-5E4553D24B62}" destId="{408D02F7-BCD5-4ACE-BA64-2A1F401A29E1}" srcOrd="6" destOrd="0" presId="urn:microsoft.com/office/officeart/2005/8/layout/radial5"/>
    <dgm:cxn modelId="{E6CD8AE0-42E0-4C91-B944-51DC8CAC4D92}" type="presParOf" srcId="{5597C425-A5F6-439B-82E2-5E4553D24B62}" destId="{85145424-90E1-4E46-9776-BC9539E68EDC}" srcOrd="7" destOrd="0" presId="urn:microsoft.com/office/officeart/2005/8/layout/radial5"/>
    <dgm:cxn modelId="{978C53E3-5FF2-44EF-A3C7-D9D98548D519}" type="presParOf" srcId="{85145424-90E1-4E46-9776-BC9539E68EDC}" destId="{138D34DE-950F-4067-B73A-D597D29042ED}" srcOrd="0" destOrd="0" presId="urn:microsoft.com/office/officeart/2005/8/layout/radial5"/>
    <dgm:cxn modelId="{F2B96420-6914-4AAC-89A6-B3917B8C2529}" type="presParOf" srcId="{5597C425-A5F6-439B-82E2-5E4553D24B62}" destId="{37F70327-D9DB-496C-9050-7C8B03A2F155}" srcOrd="8" destOrd="0" presId="urn:microsoft.com/office/officeart/2005/8/layout/radial5"/>
    <dgm:cxn modelId="{BF351C80-6F8B-4610-BD5D-0089634D1058}" type="presParOf" srcId="{5597C425-A5F6-439B-82E2-5E4553D24B62}" destId="{F40CC222-30FA-4E88-BF34-C2715D32C666}" srcOrd="9" destOrd="0" presId="urn:microsoft.com/office/officeart/2005/8/layout/radial5"/>
    <dgm:cxn modelId="{C7E18883-5BCB-41D9-AC69-D7A4C75D5637}" type="presParOf" srcId="{F40CC222-30FA-4E88-BF34-C2715D32C666}" destId="{BBF57876-6876-4A41-BB1C-CE6703A9316B}" srcOrd="0" destOrd="0" presId="urn:microsoft.com/office/officeart/2005/8/layout/radial5"/>
    <dgm:cxn modelId="{6376511B-D1EB-4ED4-B02E-E8B1F546D503}" type="presParOf" srcId="{5597C425-A5F6-439B-82E2-5E4553D24B62}" destId="{4075755D-45BF-43B6-87CB-EB426EB875B4}" srcOrd="10" destOrd="0" presId="urn:microsoft.com/office/officeart/2005/8/layout/radial5"/>
    <dgm:cxn modelId="{9B03DAD6-EBA3-4572-AE9F-17C161DBA14D}" type="presParOf" srcId="{5597C425-A5F6-439B-82E2-5E4553D24B62}" destId="{10A89362-3F26-4D24-88A7-6703D5B34E34}" srcOrd="11" destOrd="0" presId="urn:microsoft.com/office/officeart/2005/8/layout/radial5"/>
    <dgm:cxn modelId="{103F98D3-4834-4BAA-BE65-FE3BD82876BD}" type="presParOf" srcId="{10A89362-3F26-4D24-88A7-6703D5B34E34}" destId="{BDCAECD6-2171-48C5-8DF0-92D086B8E8A5}" srcOrd="0" destOrd="0" presId="urn:microsoft.com/office/officeart/2005/8/layout/radial5"/>
    <dgm:cxn modelId="{49DB8473-D119-499A-8ADB-0DC6FA065535}" type="presParOf" srcId="{5597C425-A5F6-439B-82E2-5E4553D24B62}" destId="{83B4C6F3-89F5-4AA3-AE73-DE3008C8A0BB}" srcOrd="12" destOrd="0" presId="urn:microsoft.com/office/officeart/2005/8/layout/radial5"/>
    <dgm:cxn modelId="{51A3C2DD-DB4D-405C-886F-B4C7E9E12D80}" type="presParOf" srcId="{5597C425-A5F6-439B-82E2-5E4553D24B62}" destId="{7B23D699-0664-4498-9A81-164414D986AD}" srcOrd="13" destOrd="0" presId="urn:microsoft.com/office/officeart/2005/8/layout/radial5"/>
    <dgm:cxn modelId="{9DF738AD-4B6E-4604-B062-296974747E23}" type="presParOf" srcId="{7B23D699-0664-4498-9A81-164414D986AD}" destId="{86B29867-20A8-4A74-9D5D-2BDAC5E9CE4B}" srcOrd="0" destOrd="0" presId="urn:microsoft.com/office/officeart/2005/8/layout/radial5"/>
    <dgm:cxn modelId="{249B9D70-7FFD-4761-98D8-2D7E8FF9C57C}" type="presParOf" srcId="{5597C425-A5F6-439B-82E2-5E4553D24B62}" destId="{E9912C4F-FF1C-469C-8510-571D915BCADE}" srcOrd="14" destOrd="0" presId="urn:microsoft.com/office/officeart/2005/8/layout/radial5"/>
    <dgm:cxn modelId="{5CA1C446-A924-47D2-A9B1-6477998492A6}" type="presParOf" srcId="{5597C425-A5F6-439B-82E2-5E4553D24B62}" destId="{A9DC39D0-92CB-451E-9423-3EAF685FED7F}" srcOrd="15" destOrd="0" presId="urn:microsoft.com/office/officeart/2005/8/layout/radial5"/>
    <dgm:cxn modelId="{3EB6C22D-A798-4D85-9375-2639607AE0AF}" type="presParOf" srcId="{A9DC39D0-92CB-451E-9423-3EAF685FED7F}" destId="{FF7FB15B-9A60-49A3-9A91-06C50463E5CE}" srcOrd="0" destOrd="0" presId="urn:microsoft.com/office/officeart/2005/8/layout/radial5"/>
    <dgm:cxn modelId="{79D11CDF-A2BE-444C-B5A4-F7B7F8C81E6D}" type="presParOf" srcId="{5597C425-A5F6-439B-82E2-5E4553D24B62}" destId="{C1F9749F-5FD6-43F2-86E0-B78F5F4B8DB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96A8C-9FDD-4A5B-9106-408D7D6A1134}">
      <dsp:nvSpPr>
        <dsp:cNvPr id="0" name=""/>
        <dsp:cNvSpPr/>
      </dsp:nvSpPr>
      <dsp:spPr>
        <a:xfrm>
          <a:off x="2926890" y="2233566"/>
          <a:ext cx="1637736" cy="1226392"/>
        </a:xfrm>
        <a:prstGeom prst="ellipse">
          <a:avLst/>
        </a:prstGeom>
        <a:solidFill>
          <a:srgbClr val="00B0F0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সৌরজগত </a:t>
          </a:r>
          <a:endParaRPr lang="en-US" sz="28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166731" y="2413167"/>
        <a:ext cx="1158054" cy="867190"/>
      </dsp:txXfrm>
    </dsp:sp>
    <dsp:sp modelId="{37A20704-5E3A-4782-9E00-2A3FFE97EDE3}">
      <dsp:nvSpPr>
        <dsp:cNvPr id="0" name=""/>
        <dsp:cNvSpPr/>
      </dsp:nvSpPr>
      <dsp:spPr>
        <a:xfrm rot="16160895">
          <a:off x="3488935" y="1542433"/>
          <a:ext cx="489506" cy="486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562737" y="1712696"/>
        <a:ext cx="343562" cy="291887"/>
      </dsp:txXfrm>
    </dsp:sp>
    <dsp:sp modelId="{4E3A8FA5-70D6-4B79-A2F5-6165AAFF4B34}">
      <dsp:nvSpPr>
        <dsp:cNvPr id="0" name=""/>
        <dsp:cNvSpPr/>
      </dsp:nvSpPr>
      <dsp:spPr>
        <a:xfrm>
          <a:off x="3016044" y="22345"/>
          <a:ext cx="1409817" cy="1287740"/>
        </a:xfrm>
        <a:prstGeom prst="ellipse">
          <a:avLst/>
        </a:prstGeom>
        <a:solidFill>
          <a:schemeClr val="tx2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বুধ  </a:t>
          </a:r>
          <a:endParaRPr lang="en-US" sz="28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222507" y="210930"/>
        <a:ext cx="996891" cy="910570"/>
      </dsp:txXfrm>
    </dsp:sp>
    <dsp:sp modelId="{E1DADE73-E473-4281-909A-73EA91262E4E}">
      <dsp:nvSpPr>
        <dsp:cNvPr id="0" name=""/>
        <dsp:cNvSpPr/>
      </dsp:nvSpPr>
      <dsp:spPr>
        <a:xfrm rot="18884213">
          <a:off x="4297015" y="1825452"/>
          <a:ext cx="439401" cy="486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316534" y="1969567"/>
        <a:ext cx="307581" cy="291887"/>
      </dsp:txXfrm>
    </dsp:sp>
    <dsp:sp modelId="{D753D1A1-4551-4A94-ABC0-58480A50E4F7}">
      <dsp:nvSpPr>
        <dsp:cNvPr id="0" name=""/>
        <dsp:cNvSpPr/>
      </dsp:nvSpPr>
      <dsp:spPr>
        <a:xfrm>
          <a:off x="4626555" y="664157"/>
          <a:ext cx="1287740" cy="1287740"/>
        </a:xfrm>
        <a:prstGeom prst="ellipse">
          <a:avLst/>
        </a:prstGeom>
        <a:solidFill>
          <a:srgbClr val="00B050"/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300" b="0" kern="1200" dirty="0" smtClean="0">
              <a:effectLst/>
              <a:latin typeface="NikoshBAN" pitchFamily="2" charset="0"/>
              <a:cs typeface="NikoshBAN" pitchFamily="2" charset="0"/>
            </a:rPr>
            <a:t> শনি </a:t>
          </a:r>
          <a:endParaRPr lang="en-US" sz="43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815140" y="852742"/>
        <a:ext cx="910570" cy="910570"/>
      </dsp:txXfrm>
    </dsp:sp>
    <dsp:sp modelId="{107A4445-C680-4318-845E-457CB99068FF}">
      <dsp:nvSpPr>
        <dsp:cNvPr id="0" name=""/>
        <dsp:cNvSpPr/>
      </dsp:nvSpPr>
      <dsp:spPr>
        <a:xfrm rot="17038">
          <a:off x="4660090" y="2608623"/>
          <a:ext cx="230029" cy="486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60090" y="2705748"/>
        <a:ext cx="161020" cy="291887"/>
      </dsp:txXfrm>
    </dsp:sp>
    <dsp:sp modelId="{408D02F7-BCD5-4ACE-BA64-2A1F401A29E1}">
      <dsp:nvSpPr>
        <dsp:cNvPr id="0" name=""/>
        <dsp:cNvSpPr/>
      </dsp:nvSpPr>
      <dsp:spPr>
        <a:xfrm>
          <a:off x="4998598" y="2213629"/>
          <a:ext cx="1827277" cy="1287740"/>
        </a:xfrm>
        <a:prstGeom prst="ellipse">
          <a:avLst/>
        </a:prstGeom>
        <a:solidFill>
          <a:srgbClr val="C00000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effectLst/>
              <a:latin typeface="NikoshBAN" pitchFamily="2" charset="0"/>
              <a:cs typeface="NikoshBAN" pitchFamily="2" charset="0"/>
            </a:rPr>
            <a:t>মঙ্গল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266197" y="2402214"/>
        <a:ext cx="1292079" cy="910570"/>
      </dsp:txXfrm>
    </dsp:sp>
    <dsp:sp modelId="{85145424-90E1-4E46-9776-BC9539E68EDC}">
      <dsp:nvSpPr>
        <dsp:cNvPr id="0" name=""/>
        <dsp:cNvSpPr/>
      </dsp:nvSpPr>
      <dsp:spPr>
        <a:xfrm rot="2621286">
          <a:off x="4323088" y="3368014"/>
          <a:ext cx="445996" cy="486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341612" y="3419100"/>
        <a:ext cx="312197" cy="291887"/>
      </dsp:txXfrm>
    </dsp:sp>
    <dsp:sp modelId="{37F70327-D9DB-496C-9050-7C8B03A2F155}">
      <dsp:nvSpPr>
        <dsp:cNvPr id="0" name=""/>
        <dsp:cNvSpPr/>
      </dsp:nvSpPr>
      <dsp:spPr>
        <a:xfrm>
          <a:off x="4578742" y="3757782"/>
          <a:ext cx="1589586" cy="1287740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বৃহস্পতি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811531" y="3946367"/>
        <a:ext cx="1124008" cy="910570"/>
      </dsp:txXfrm>
    </dsp:sp>
    <dsp:sp modelId="{F40CC222-30FA-4E88-BF34-C2715D32C666}">
      <dsp:nvSpPr>
        <dsp:cNvPr id="0" name=""/>
        <dsp:cNvSpPr/>
      </dsp:nvSpPr>
      <dsp:spPr>
        <a:xfrm rot="5438724">
          <a:off x="3483248" y="3675020"/>
          <a:ext cx="500880" cy="486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557042" y="3699349"/>
        <a:ext cx="354936" cy="291887"/>
      </dsp:txXfrm>
    </dsp:sp>
    <dsp:sp modelId="{4075755D-45BF-43B6-87CB-EB426EB875B4}">
      <dsp:nvSpPr>
        <dsp:cNvPr id="0" name=""/>
        <dsp:cNvSpPr/>
      </dsp:nvSpPr>
      <dsp:spPr>
        <a:xfrm>
          <a:off x="2814861" y="4404912"/>
          <a:ext cx="1812185" cy="1287740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নেপচুন </a:t>
          </a:r>
          <a:endParaRPr lang="en-US" sz="28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080249" y="4593497"/>
        <a:ext cx="1281409" cy="910570"/>
      </dsp:txXfrm>
    </dsp:sp>
    <dsp:sp modelId="{10A89362-3F26-4D24-88A7-6703D5B34E34}">
      <dsp:nvSpPr>
        <dsp:cNvPr id="0" name=""/>
        <dsp:cNvSpPr/>
      </dsp:nvSpPr>
      <dsp:spPr>
        <a:xfrm rot="8453616">
          <a:off x="2647997" y="3313495"/>
          <a:ext cx="448677" cy="486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767523" y="3368340"/>
        <a:ext cx="314074" cy="291887"/>
      </dsp:txXfrm>
    </dsp:sp>
    <dsp:sp modelId="{83B4C6F3-89F5-4AA3-AE73-DE3008C8A0BB}">
      <dsp:nvSpPr>
        <dsp:cNvPr id="0" name=""/>
        <dsp:cNvSpPr/>
      </dsp:nvSpPr>
      <dsp:spPr>
        <a:xfrm>
          <a:off x="1074233" y="3664739"/>
          <a:ext cx="1746265" cy="1287740"/>
        </a:xfrm>
        <a:prstGeom prst="ellipse">
          <a:avLst/>
        </a:prstGeom>
        <a:solidFill>
          <a:srgbClr val="FFFF00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ইউরেনাস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29968" y="3853324"/>
        <a:ext cx="1234795" cy="910570"/>
      </dsp:txXfrm>
    </dsp:sp>
    <dsp:sp modelId="{7B23D699-0664-4498-9A81-164414D986AD}">
      <dsp:nvSpPr>
        <dsp:cNvPr id="0" name=""/>
        <dsp:cNvSpPr/>
      </dsp:nvSpPr>
      <dsp:spPr>
        <a:xfrm rot="10783344">
          <a:off x="2487776" y="2608865"/>
          <a:ext cx="310322" cy="486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2580872" y="2705935"/>
        <a:ext cx="217225" cy="291887"/>
      </dsp:txXfrm>
    </dsp:sp>
    <dsp:sp modelId="{E9912C4F-FF1C-469C-8510-571D915BCADE}">
      <dsp:nvSpPr>
        <dsp:cNvPr id="0" name=""/>
        <dsp:cNvSpPr/>
      </dsp:nvSpPr>
      <dsp:spPr>
        <a:xfrm>
          <a:off x="717923" y="2213629"/>
          <a:ext cx="1623492" cy="1287740"/>
        </a:xfrm>
        <a:prstGeom prst="ellipse">
          <a:avLst/>
        </a:prstGeom>
        <a:gradFill flip="none" rotWithShape="0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পৃথিবী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955678" y="2402214"/>
        <a:ext cx="1147982" cy="910570"/>
      </dsp:txXfrm>
    </dsp:sp>
    <dsp:sp modelId="{A9DC39D0-92CB-451E-9423-3EAF685FED7F}">
      <dsp:nvSpPr>
        <dsp:cNvPr id="0" name=""/>
        <dsp:cNvSpPr/>
      </dsp:nvSpPr>
      <dsp:spPr>
        <a:xfrm rot="13460751">
          <a:off x="2757003" y="1844844"/>
          <a:ext cx="425106" cy="486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866370" y="1986712"/>
        <a:ext cx="297574" cy="291887"/>
      </dsp:txXfrm>
    </dsp:sp>
    <dsp:sp modelId="{C1F9749F-5FD6-43F2-86E0-B78F5F4B8DBD}">
      <dsp:nvSpPr>
        <dsp:cNvPr id="0" name=""/>
        <dsp:cNvSpPr/>
      </dsp:nvSpPr>
      <dsp:spPr>
        <a:xfrm>
          <a:off x="1393725" y="664157"/>
          <a:ext cx="1555512" cy="1287740"/>
        </a:xfrm>
        <a:prstGeom prst="ellipse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শুক্র </a:t>
          </a:r>
          <a:endParaRPr lang="en-US" sz="28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621524" y="852742"/>
        <a:ext cx="1099914" cy="910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0B826-1ABF-44D6-8675-2372ED112BDF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0B8B-F4E7-4972-8B23-4E54BE7B8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3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8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7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9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8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FF5-8F27-4AEC-B881-0FD511893533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9D9D-C782-45BA-9F5A-BB76AAAE5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5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FF5-8F27-4AEC-B881-0FD511893533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9D9D-C782-45BA-9F5A-BB76AAAE5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4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FF5-8F27-4AEC-B881-0FD511893533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9D9D-C782-45BA-9F5A-BB76AAAE5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1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FF5-8F27-4AEC-B881-0FD511893533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9D9D-C782-45BA-9F5A-BB76AAAE5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FF5-8F27-4AEC-B881-0FD511893533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9D9D-C782-45BA-9F5A-BB76AAAE5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FF5-8F27-4AEC-B881-0FD511893533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9D9D-C782-45BA-9F5A-BB76AAAE5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6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FF5-8F27-4AEC-B881-0FD511893533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9D9D-C782-45BA-9F5A-BB76AAAE5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1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FF5-8F27-4AEC-B881-0FD511893533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9D9D-C782-45BA-9F5A-BB76AAAE5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3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FF5-8F27-4AEC-B881-0FD511893533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9D9D-C782-45BA-9F5A-BB76AAAE5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FF5-8F27-4AEC-B881-0FD511893533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9D9D-C782-45BA-9F5A-BB76AAAE5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5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3FF5-8F27-4AEC-B881-0FD511893533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9D9D-C782-45BA-9F5A-BB76AAAE5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B3FF5-8F27-4AEC-B881-0FD511893533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79D9D-C782-45BA-9F5A-BB76AAAE5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hyperlink" Target="mailto:amzadhrasel1981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1143001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91780" y="129219"/>
            <a:ext cx="3023419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2"/>
          <a:stretch/>
        </p:blipFill>
        <p:spPr>
          <a:xfrm>
            <a:off x="3293396" y="1856910"/>
            <a:ext cx="6307804" cy="40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99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6674" y="134912"/>
            <a:ext cx="989351" cy="64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4480" y="2738504"/>
            <a:ext cx="8576871" cy="600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প্রদক্ষিণঃ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সুর্যকে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একবার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ঘুরে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আসতে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লাগে</a:t>
            </a:r>
            <a:r>
              <a:rPr lang="en-US" sz="2400" b="1" dirty="0" smtClean="0">
                <a:solidFill>
                  <a:srgbClr val="002060"/>
                </a:solidFill>
              </a:rPr>
              <a:t> ৮৮ </a:t>
            </a:r>
            <a:r>
              <a:rPr lang="en-US" sz="2400" b="1" dirty="0" err="1" smtClean="0">
                <a:solidFill>
                  <a:srgbClr val="002060"/>
                </a:solidFill>
              </a:rPr>
              <a:t>দিন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4480" y="5627905"/>
            <a:ext cx="5921114" cy="442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উপগ্রহঃ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বুধের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কোনো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উপগ্রহ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নেই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4480" y="2120630"/>
            <a:ext cx="3605762" cy="487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ব্যাসঃ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৪৮৫০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480" y="1455620"/>
            <a:ext cx="8024056" cy="52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দূরত্ব</a:t>
            </a:r>
            <a:r>
              <a:rPr lang="bn-BD" sz="2800" b="1" dirty="0" smtClean="0">
                <a:solidFill>
                  <a:schemeClr val="tx1"/>
                </a:solidFill>
              </a:rPr>
              <a:t>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সুর্য থেকে এর গড় দূরত্ব ৫.</a:t>
            </a:r>
            <a:r>
              <a:rPr lang="en-US" sz="2400" b="1" dirty="0" smtClean="0">
                <a:solidFill>
                  <a:srgbClr val="002060"/>
                </a:solidFill>
              </a:rPr>
              <a:t>৮</a:t>
            </a:r>
            <a:r>
              <a:rPr lang="bn-BD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>
                <a:solidFill>
                  <a:srgbClr val="002060"/>
                </a:solidFill>
              </a:rPr>
              <a:t>কোটি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480" y="3448284"/>
            <a:ext cx="10103369" cy="595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আবর্তনঃ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নিজ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অক্ষে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আবর্তন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লাগে</a:t>
            </a:r>
            <a:r>
              <a:rPr lang="en-US" sz="2400" b="1" dirty="0" smtClean="0">
                <a:solidFill>
                  <a:srgbClr val="002060"/>
                </a:solidFill>
              </a:rPr>
              <a:t> ৫৮ </a:t>
            </a:r>
            <a:r>
              <a:rPr lang="en-US" sz="2400" b="1" dirty="0" err="1" smtClean="0">
                <a:solidFill>
                  <a:srgbClr val="002060"/>
                </a:solidFill>
              </a:rPr>
              <a:t>দিন</a:t>
            </a:r>
            <a:r>
              <a:rPr lang="en-US" sz="2400" b="1" dirty="0" smtClean="0">
                <a:solidFill>
                  <a:srgbClr val="002060"/>
                </a:solidFill>
              </a:rPr>
              <a:t> ১৭ </a:t>
            </a:r>
            <a:r>
              <a:rPr lang="en-US" sz="2400" b="1" dirty="0" err="1" smtClean="0">
                <a:solidFill>
                  <a:srgbClr val="002060"/>
                </a:solidFill>
              </a:rPr>
              <a:t>ঘন্টা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480" y="4152437"/>
            <a:ext cx="3187907" cy="52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বায়ুমন্ডলঃ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নেই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4480" y="4798993"/>
            <a:ext cx="11212641" cy="70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তাপমাত্রাঃ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তাপমাত্রা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খুব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বেশি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r>
              <a:rPr lang="en-US" sz="2400" b="1" dirty="0" err="1" smtClean="0">
                <a:solidFill>
                  <a:srgbClr val="002060"/>
                </a:solidFill>
              </a:rPr>
              <a:t>এখানে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সীসা</a:t>
            </a:r>
            <a:r>
              <a:rPr lang="en-US" sz="2400" b="1" dirty="0" smtClean="0">
                <a:solidFill>
                  <a:srgbClr val="002060"/>
                </a:solidFill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</a:rPr>
              <a:t>দস্তার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মতো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ধাতু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গলে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বাষ্প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হয়ে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যায়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4480" y="888411"/>
            <a:ext cx="8700542" cy="45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বুধ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সৌরজগতের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ক্ষুদ্রতম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গ্রহ</a:t>
            </a:r>
            <a:r>
              <a:rPr lang="en-US" sz="2000" b="1" dirty="0" smtClean="0">
                <a:solidFill>
                  <a:schemeClr val="tx1"/>
                </a:solidFill>
              </a:rPr>
              <a:t>। এ </a:t>
            </a:r>
            <a:r>
              <a:rPr lang="en-US" sz="2000" b="1" dirty="0" err="1" smtClean="0">
                <a:solidFill>
                  <a:schemeClr val="tx1"/>
                </a:solidFill>
              </a:rPr>
              <a:t>গ্রহ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সুর্যের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সবচেয়ে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নিকটে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অবস্থিত</a:t>
            </a:r>
            <a:r>
              <a:rPr lang="en-US" sz="2000" b="1" dirty="0" smtClean="0">
                <a:solidFill>
                  <a:schemeClr val="tx1"/>
                </a:solidFill>
              </a:rPr>
              <a:t>।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6675" y="134912"/>
            <a:ext cx="1225638" cy="64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4480" y="2738504"/>
            <a:ext cx="8576871" cy="600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প্রদক্ষিণঃ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সুর্যকে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একবার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ঘুরে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আসতে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লাগে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২২৫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দিন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4480" y="5228021"/>
            <a:ext cx="5921114" cy="442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উপগ্রহঃ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শুক্রের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কোনো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উপগ্রহ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নেই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4480" y="2120630"/>
            <a:ext cx="3605762" cy="487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ব্যাসঃ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১২,১০৪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480" y="1455620"/>
            <a:ext cx="7900069" cy="52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দূরত্ব</a:t>
            </a:r>
            <a:r>
              <a:rPr lang="bn-BD" sz="2800" b="1" dirty="0" smtClean="0">
                <a:solidFill>
                  <a:schemeClr val="tx1"/>
                </a:solidFill>
              </a:rPr>
              <a:t>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সুর্য থেকে এর গড় দূরত্ব ১০.</a:t>
            </a:r>
            <a:r>
              <a:rPr lang="en-US" sz="2400" b="1" dirty="0" smtClean="0">
                <a:solidFill>
                  <a:srgbClr val="002060"/>
                </a:solidFill>
              </a:rPr>
              <a:t>৮</a:t>
            </a:r>
            <a:r>
              <a:rPr lang="bn-BD" sz="2400" b="1" dirty="0" smtClean="0">
                <a:solidFill>
                  <a:srgbClr val="002060"/>
                </a:solidFill>
              </a:rPr>
              <a:t> কোটি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480" y="3448284"/>
            <a:ext cx="10103369" cy="595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আবর্তনঃ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এর </a:t>
            </a:r>
            <a:r>
              <a:rPr lang="en-US" sz="2400" b="1" dirty="0" err="1" smtClean="0">
                <a:solidFill>
                  <a:srgbClr val="002060"/>
                </a:solidFill>
              </a:rPr>
              <a:t>আবর্তন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খুব ধীর গতির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705" y="4192202"/>
            <a:ext cx="11032003" cy="81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বায়ুমন্ডলঃ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এ গ্রহ কার্বন-ডাই-অক্সাইডে পুর্ণ মেঘে ঢাকা থাকে। এখানে এসিড বৃষ্টি হয়।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4480" y="888411"/>
            <a:ext cx="8700542" cy="45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এ </a:t>
            </a:r>
            <a:r>
              <a:rPr lang="en-US" sz="2000" b="1" dirty="0" err="1" smtClean="0">
                <a:solidFill>
                  <a:schemeClr val="tx1"/>
                </a:solidFill>
              </a:rPr>
              <a:t>গ্রহ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</a:rPr>
              <a:t>ভোরে শুকতারা এবং সন্ধ্যায় সন্ধ্যাতারা নামে পরিচিত</a:t>
            </a:r>
            <a:r>
              <a:rPr lang="en-US" sz="2000" b="1" dirty="0" smtClean="0">
                <a:solidFill>
                  <a:schemeClr val="tx1"/>
                </a:solidFill>
              </a:rPr>
              <a:t>।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7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6674" y="134912"/>
            <a:ext cx="1349116" cy="64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4479" y="2877587"/>
            <a:ext cx="11032759" cy="766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প্রদক্ষিণঃ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সুর্যকে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একবার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ঘুরে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আসতে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লাগে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৩৬৫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দিন</a:t>
            </a:r>
            <a:r>
              <a:rPr lang="bn-BD" sz="2400" b="1" dirty="0" smtClean="0">
                <a:solidFill>
                  <a:srgbClr val="002060"/>
                </a:solidFill>
              </a:rPr>
              <a:t> ৫ ঘন্টা ৪৮ মিনিট ৪৭ সেকেন্ড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4479" y="6140810"/>
            <a:ext cx="5921114" cy="442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উপগ্রহঃ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পৃথিবীর একমাত্র </a:t>
            </a:r>
            <a:r>
              <a:rPr lang="en-US" sz="2400" b="1" dirty="0" err="1" smtClean="0">
                <a:solidFill>
                  <a:srgbClr val="002060"/>
                </a:solidFill>
              </a:rPr>
              <a:t>উপগ্রহ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চাঁদ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4480" y="2143197"/>
            <a:ext cx="4272194" cy="487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ব্যাসঃ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১২,৬৬৭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479" y="1561023"/>
            <a:ext cx="7764904" cy="52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দূরত্ব</a:t>
            </a:r>
            <a:r>
              <a:rPr lang="bn-BD" sz="2800" b="1" dirty="0" smtClean="0">
                <a:solidFill>
                  <a:schemeClr val="tx1"/>
                </a:solidFill>
              </a:rPr>
              <a:t>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সুর্য থেকে এর গড় দূরত্ব ১৫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কোটি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479" y="3784595"/>
            <a:ext cx="11397521" cy="595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আবর্তনঃ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নিজ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অক্ষে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আবর্তন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লাগে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২৩</a:t>
            </a:r>
            <a:r>
              <a:rPr lang="en-US" sz="2400" b="1" dirty="0" err="1" smtClean="0">
                <a:solidFill>
                  <a:srgbClr val="002060"/>
                </a:solidFill>
              </a:rPr>
              <a:t>ঘন্টা</a:t>
            </a:r>
            <a:r>
              <a:rPr lang="bn-BD" sz="2400" b="1" dirty="0" smtClean="0">
                <a:solidFill>
                  <a:srgbClr val="002060"/>
                </a:solidFill>
              </a:rPr>
              <a:t> ৫৬ মিনিট ৪ সেকেন্ড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479" y="4617077"/>
            <a:ext cx="11182662" cy="113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বায়ুমন্ডলঃ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পৃথিবী ই একমাত্র গ্রহ যেথায় মানুষ,উদ্ভিদ, জীবজন্তু বসবাসের উপযোগী বায়ুমণ্ডল ও তাপমাত্রা  রয়েছে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4480" y="888411"/>
            <a:ext cx="3954501" cy="45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solidFill>
                  <a:schemeClr val="tx1"/>
                </a:solidFill>
              </a:rPr>
              <a:t>পৃথিবী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সৌরজগতের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</a:rPr>
              <a:t>তৃতীয় </a:t>
            </a:r>
            <a:r>
              <a:rPr lang="en-US" sz="2000" b="1" dirty="0" err="1" smtClean="0">
                <a:solidFill>
                  <a:schemeClr val="tx1"/>
                </a:solidFill>
              </a:rPr>
              <a:t>গ্রহ</a:t>
            </a:r>
            <a:r>
              <a:rPr lang="en-US" sz="2000" b="1" dirty="0" smtClean="0">
                <a:solidFill>
                  <a:schemeClr val="tx1"/>
                </a:solidFill>
              </a:rPr>
              <a:t>।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0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6674" y="134912"/>
            <a:ext cx="1304146" cy="64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4480" y="2738504"/>
            <a:ext cx="8576871" cy="600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প্রদক্ষিণঃ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সুর্যকে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একবার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ঘুরে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আসতে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লাগে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৬৮৭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দিন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4479" y="5474111"/>
            <a:ext cx="9129009" cy="596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উপগ্রহঃ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মঙ্গলের </a:t>
            </a:r>
            <a:r>
              <a:rPr lang="en-US" sz="2400" b="1" dirty="0" err="1" smtClean="0">
                <a:solidFill>
                  <a:srgbClr val="002060"/>
                </a:solidFill>
              </a:rPr>
              <a:t>উপগ্রহ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দুটি</a:t>
            </a:r>
            <a:r>
              <a:rPr lang="en-US" sz="2400" b="1" dirty="0" smtClean="0">
                <a:solidFill>
                  <a:srgbClr val="002060"/>
                </a:solidFill>
              </a:rPr>
              <a:t>।</a:t>
            </a:r>
            <a:r>
              <a:rPr lang="bn-BD" sz="2400" b="1" dirty="0" smtClean="0">
                <a:solidFill>
                  <a:srgbClr val="002060"/>
                </a:solidFill>
              </a:rPr>
              <a:t> যথা- ফোবোস ও ডিমোস। 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4480" y="2120630"/>
            <a:ext cx="3605762" cy="487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ব্যাসঃ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৬,৭৮৭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480" y="1455620"/>
            <a:ext cx="7719933" cy="52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দূরত্ব</a:t>
            </a:r>
            <a:r>
              <a:rPr lang="bn-BD" sz="2800" b="1" dirty="0" smtClean="0">
                <a:solidFill>
                  <a:schemeClr val="tx1"/>
                </a:solidFill>
              </a:rPr>
              <a:t>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সুর্য থেকে এর গড় দূরত্ব ২২.</a:t>
            </a:r>
            <a:r>
              <a:rPr lang="en-US" sz="2400" b="1" dirty="0" smtClean="0">
                <a:solidFill>
                  <a:srgbClr val="002060"/>
                </a:solidFill>
              </a:rPr>
              <a:t>৮</a:t>
            </a:r>
            <a:r>
              <a:rPr lang="bn-BD" sz="2400" b="1" dirty="0">
                <a:solidFill>
                  <a:srgbClr val="002060"/>
                </a:solidFill>
              </a:rPr>
              <a:t> কোটি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480" y="3448284"/>
            <a:ext cx="10103369" cy="595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আবর্তনঃ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নিজ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অক্ষে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আবর্তন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লাগে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 ২৪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ঘন্টা</a:t>
            </a:r>
            <a:r>
              <a:rPr lang="bn-BD" sz="2400" b="1" dirty="0" smtClean="0">
                <a:solidFill>
                  <a:srgbClr val="002060"/>
                </a:solidFill>
              </a:rPr>
              <a:t> ৩৭ মিনিট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4480" y="888411"/>
            <a:ext cx="4122294" cy="45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solidFill>
                  <a:schemeClr val="tx1"/>
                </a:solidFill>
              </a:rPr>
              <a:t>মঙ্গল </a:t>
            </a:r>
            <a:r>
              <a:rPr lang="en-US" sz="2000" b="1" dirty="0" err="1" smtClean="0">
                <a:solidFill>
                  <a:schemeClr val="tx1"/>
                </a:solidFill>
              </a:rPr>
              <a:t>সৌরজগতের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</a:rPr>
              <a:t>চতুর্থ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গ্রহ</a:t>
            </a:r>
            <a:r>
              <a:rPr lang="bn-BD" sz="2000" b="1" dirty="0" smtClean="0">
                <a:solidFill>
                  <a:schemeClr val="tx1"/>
                </a:solidFill>
              </a:rPr>
              <a:t>।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9489" y="4192202"/>
            <a:ext cx="11182662" cy="113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বায়ুমন্ডলঃ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এই গ্রহে অক্সিজেন ও পানির পরিমাণ কম। কার্বন-ডাই-অক্সাইডের পরিমাণ ৯৯%।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6674" y="134912"/>
            <a:ext cx="1648920" cy="64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4480" y="3005518"/>
            <a:ext cx="9788576" cy="600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প্রদক্ষিণঃ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সুর্যকে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একবার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ঘুরে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আসতে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লাগে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১২ বছর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4480" y="5627905"/>
            <a:ext cx="9338871" cy="442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উপগ্রহঃ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৬৭ টি</a:t>
            </a:r>
            <a:r>
              <a:rPr lang="en-US" sz="2400" b="1" dirty="0" smtClean="0">
                <a:solidFill>
                  <a:srgbClr val="002060"/>
                </a:solidFill>
              </a:rPr>
              <a:t>।</a:t>
            </a:r>
            <a:r>
              <a:rPr lang="bn-BD" sz="2400" b="1" dirty="0" smtClean="0">
                <a:solidFill>
                  <a:srgbClr val="002060"/>
                </a:solidFill>
              </a:rPr>
              <a:t> এর মধ্যে লো, ইউরোপা, ক্যালিস্টো অন্যতম। 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4480" y="2362172"/>
            <a:ext cx="4002372" cy="487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ব্যাসঃ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৪</a:t>
            </a:r>
            <a:r>
              <a:rPr lang="bn-BD" sz="2400" b="1" dirty="0" smtClean="0">
                <a:solidFill>
                  <a:srgbClr val="002060"/>
                </a:solidFill>
              </a:rPr>
              <a:t>২,৮০০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480" y="1662377"/>
            <a:ext cx="7704943" cy="52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দূরত্ব</a:t>
            </a:r>
            <a:r>
              <a:rPr lang="bn-BD" sz="2800" b="1" dirty="0" smtClean="0">
                <a:solidFill>
                  <a:schemeClr val="tx1"/>
                </a:solidFill>
              </a:rPr>
              <a:t>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সুর্য থেকে এর গড় দূরত্ব ৭৭.</a:t>
            </a:r>
            <a:r>
              <a:rPr lang="en-US" sz="2400" b="1" dirty="0" smtClean="0">
                <a:solidFill>
                  <a:srgbClr val="002060"/>
                </a:solidFill>
              </a:rPr>
              <a:t>৮</a:t>
            </a:r>
            <a:r>
              <a:rPr lang="bn-BD" sz="2400" b="1" dirty="0">
                <a:solidFill>
                  <a:srgbClr val="002060"/>
                </a:solidFill>
              </a:rPr>
              <a:t> কোটি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480" y="3760373"/>
            <a:ext cx="10538084" cy="595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আবর্তনঃ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নিজ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অক্ষে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আবর্তন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লাগে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>
                <a:solidFill>
                  <a:srgbClr val="002060"/>
                </a:solidFill>
              </a:rPr>
              <a:t>৯ ঘন্টা ৫০ মিনিট</a:t>
            </a:r>
            <a:r>
              <a:rPr lang="en-US" sz="2400" b="1" dirty="0">
                <a:solidFill>
                  <a:srgbClr val="002060"/>
                </a:solidFill>
              </a:rPr>
              <a:t>। 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480" y="4663598"/>
            <a:ext cx="8829205" cy="52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বায়ুমন্ডলঃ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বিজ্ঞানীদের ধারণা এর গভীর বায়ুমন্ডল রয়েছে 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4480" y="793754"/>
            <a:ext cx="10732956" cy="638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solidFill>
                  <a:schemeClr val="tx1"/>
                </a:solidFill>
              </a:rPr>
              <a:t>বৃহস্পতি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সৌরজগতের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bn-BD" sz="2000" b="1" dirty="0">
                <a:solidFill>
                  <a:schemeClr val="tx1"/>
                </a:solidFill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</a:rPr>
              <a:t>বৃহ</a:t>
            </a:r>
            <a:r>
              <a:rPr lang="en-US" sz="2000" b="1" dirty="0" err="1" smtClean="0">
                <a:solidFill>
                  <a:schemeClr val="tx1"/>
                </a:solidFill>
              </a:rPr>
              <a:t>তম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গ্রহ</a:t>
            </a:r>
            <a:r>
              <a:rPr lang="en-US" sz="2000" b="1" dirty="0" smtClean="0">
                <a:solidFill>
                  <a:schemeClr val="tx1"/>
                </a:solidFill>
              </a:rPr>
              <a:t>। এ </a:t>
            </a:r>
            <a:r>
              <a:rPr lang="en-US" sz="2000" b="1" dirty="0" err="1" smtClean="0">
                <a:solidFill>
                  <a:schemeClr val="tx1"/>
                </a:solidFill>
              </a:rPr>
              <a:t>গ্রহ</a:t>
            </a:r>
            <a:r>
              <a:rPr lang="bn-BD" sz="2000" b="1" dirty="0" smtClean="0">
                <a:solidFill>
                  <a:schemeClr val="tx1"/>
                </a:solidFill>
              </a:rPr>
              <a:t>কে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</a:rPr>
              <a:t>গ্রহরাজ বলা হয়। </a:t>
            </a:r>
            <a:r>
              <a:rPr lang="en-US" sz="2000" b="1" dirty="0" smtClean="0">
                <a:solidFill>
                  <a:schemeClr val="tx1"/>
                </a:solidFill>
              </a:rPr>
              <a:t>।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6674" y="134912"/>
            <a:ext cx="989351" cy="64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4440" y="3152319"/>
            <a:ext cx="9698635" cy="600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প্রদক্ষিণঃ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সুর্যকে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একবার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ঘুরে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আসতে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লাগে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২৯ বছর ৫ মাস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4439" y="5752663"/>
            <a:ext cx="4586991" cy="442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উপগ্রহঃ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শনির উপগ্রহ ৬২ টি।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440" y="2493536"/>
            <a:ext cx="4077322" cy="487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ব্যাসঃ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১,২০,০০০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479" y="1818113"/>
            <a:ext cx="7615002" cy="52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দূরত্ব</a:t>
            </a:r>
            <a:r>
              <a:rPr lang="bn-BD" sz="2800" b="1" dirty="0" smtClean="0">
                <a:solidFill>
                  <a:schemeClr val="tx1"/>
                </a:solidFill>
              </a:rPr>
              <a:t>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সুর্য থেকে এর গড় দূরত্ব ১৪৩ কোটি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479" y="3917511"/>
            <a:ext cx="10103369" cy="595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আবর্তনঃ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নিজ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অক্ষে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আবর্তন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লাগে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১</a:t>
            </a:r>
            <a:r>
              <a:rPr lang="bn-BD" sz="2400" b="1" dirty="0" smtClean="0">
                <a:solidFill>
                  <a:srgbClr val="002060"/>
                </a:solidFill>
              </a:rPr>
              <a:t>০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ঘন্টা</a:t>
            </a:r>
            <a:r>
              <a:rPr lang="bn-BD" sz="2400" b="1" dirty="0" smtClean="0">
                <a:solidFill>
                  <a:srgbClr val="002060"/>
                </a:solidFill>
              </a:rPr>
              <a:t> ৪০ মিনিট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479" y="4841411"/>
            <a:ext cx="11212641" cy="644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বায়ুমন্ডলঃ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এর বায়ুমন্ডলে আছে হাইড্রোজেন হিলিয়াম, মিথেন ও অ্যামোনিয়া গ্যাস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4480" y="888411"/>
            <a:ext cx="4976734" cy="45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বুধ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সৌরজগতের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</a:rPr>
              <a:t>দ্বিতীয় বৃহত্তম </a:t>
            </a:r>
            <a:r>
              <a:rPr lang="en-US" sz="2000" b="1" dirty="0" err="1" smtClean="0">
                <a:solidFill>
                  <a:schemeClr val="tx1"/>
                </a:solidFill>
              </a:rPr>
              <a:t>গ্রহ</a:t>
            </a:r>
            <a:r>
              <a:rPr lang="en-US" sz="2000" b="1" dirty="0" smtClean="0">
                <a:solidFill>
                  <a:schemeClr val="tx1"/>
                </a:solidFill>
              </a:rPr>
              <a:t>।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6674" y="134912"/>
            <a:ext cx="2053654" cy="64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ইউরেনাস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4480" y="2738504"/>
            <a:ext cx="8576871" cy="600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প্রদক্ষিণঃ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সুর্যকে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একবার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ঘুরে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আসতে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লাগে</a:t>
            </a:r>
            <a:r>
              <a:rPr lang="en-US" sz="2400" b="1" dirty="0" smtClean="0">
                <a:solidFill>
                  <a:srgbClr val="002060"/>
                </a:solidFill>
              </a:rPr>
              <a:t> ৮</a:t>
            </a:r>
            <a:r>
              <a:rPr lang="bn-BD" sz="2400" b="1" dirty="0" smtClean="0">
                <a:solidFill>
                  <a:srgbClr val="002060"/>
                </a:solidFill>
              </a:rPr>
              <a:t>৪ বছর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4480" y="5627905"/>
            <a:ext cx="9413822" cy="442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উপগ্রহঃ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ইউরেনাসের উপগ্রহ ২৭ টি</a:t>
            </a:r>
            <a:r>
              <a:rPr lang="en-US" sz="2400" b="1" dirty="0" smtClean="0">
                <a:solidFill>
                  <a:srgbClr val="002060"/>
                </a:solidFill>
              </a:rPr>
              <a:t>।</a:t>
            </a:r>
            <a:r>
              <a:rPr lang="bn-BD" sz="2400" b="1" dirty="0" smtClean="0">
                <a:solidFill>
                  <a:srgbClr val="002060"/>
                </a:solidFill>
              </a:rPr>
              <a:t> মিরিন্ডা, আরিয়েল ইত্যাদি। 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4480" y="2120630"/>
            <a:ext cx="3605762" cy="487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ব্যাসঃ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৪</a:t>
            </a:r>
            <a:r>
              <a:rPr lang="bn-BD" sz="2400" b="1" dirty="0" smtClean="0">
                <a:solidFill>
                  <a:srgbClr val="002060"/>
                </a:solidFill>
              </a:rPr>
              <a:t>৯,০০০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480" y="1455620"/>
            <a:ext cx="7555041" cy="52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দূরত্ব</a:t>
            </a:r>
            <a:r>
              <a:rPr lang="bn-BD" sz="2800" b="1" dirty="0" smtClean="0">
                <a:solidFill>
                  <a:schemeClr val="tx1"/>
                </a:solidFill>
              </a:rPr>
              <a:t>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সুর্য থেকে এর গড় দূরত্ব ২৮৭ কোটি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480" y="3448284"/>
            <a:ext cx="10103369" cy="595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আবর্তনঃ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নিজ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অক্ষে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আবর্তন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লাগে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 ১০ </a:t>
            </a:r>
            <a:r>
              <a:rPr lang="en-US" sz="2400" b="1" dirty="0" err="1" smtClean="0">
                <a:solidFill>
                  <a:srgbClr val="002060"/>
                </a:solidFill>
              </a:rPr>
              <a:t>ঘন্টা</a:t>
            </a:r>
            <a:r>
              <a:rPr lang="bn-BD" sz="2400" b="1" dirty="0" smtClean="0">
                <a:solidFill>
                  <a:srgbClr val="002060"/>
                </a:solidFill>
              </a:rPr>
              <a:t> ৪৯ মিনিট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480" y="4152437"/>
            <a:ext cx="4826830" cy="52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বায়ুমন্ডলঃ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মিথেন গ্যাস বেশি 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4481" y="4798993"/>
            <a:ext cx="7824864" cy="70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তাপমাত্রাঃ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এ গ্রহের গড় তাপমাত্রা ১২৫* সেলসিয়াস।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4479" y="888411"/>
            <a:ext cx="4826831" cy="45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solidFill>
                  <a:schemeClr val="tx1"/>
                </a:solidFill>
              </a:rPr>
              <a:t>ইউরেনাস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সৌরজগতের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</a:rPr>
              <a:t>সপ্তম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গ্রহ</a:t>
            </a:r>
            <a:r>
              <a:rPr lang="en-US" sz="2000" b="1" dirty="0" smtClean="0">
                <a:solidFill>
                  <a:schemeClr val="tx1"/>
                </a:solidFill>
              </a:rPr>
              <a:t>।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6674" y="134912"/>
            <a:ext cx="1499018" cy="64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নেপচুন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4480" y="5627905"/>
            <a:ext cx="5921114" cy="442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উপগ্রহঃ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নেপচুনের </a:t>
            </a:r>
            <a:r>
              <a:rPr lang="en-US" sz="2400" b="1" dirty="0" err="1" smtClean="0">
                <a:solidFill>
                  <a:srgbClr val="002060"/>
                </a:solidFill>
              </a:rPr>
              <a:t>উপগ্রহ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১৪ টি।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4480" y="3187675"/>
            <a:ext cx="4272194" cy="487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ব্যাসঃ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৪৮</a:t>
            </a:r>
            <a:r>
              <a:rPr lang="bn-BD" sz="2400" b="1" dirty="0" smtClean="0">
                <a:solidFill>
                  <a:srgbClr val="002060"/>
                </a:solidFill>
              </a:rPr>
              <a:t>,৪০</a:t>
            </a:r>
            <a:r>
              <a:rPr lang="en-US" sz="2400" b="1" dirty="0" smtClean="0">
                <a:solidFill>
                  <a:srgbClr val="002060"/>
                </a:solidFill>
              </a:rPr>
              <a:t>০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480" y="2074812"/>
            <a:ext cx="7899815" cy="52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দূরত্ব</a:t>
            </a:r>
            <a:r>
              <a:rPr lang="bn-BD" sz="2800" b="1" dirty="0" smtClean="0">
                <a:solidFill>
                  <a:schemeClr val="tx1"/>
                </a:solidFill>
              </a:rPr>
              <a:t>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সুর্য থেকে এর গড় দূরত্ব ৪৫০ কোটি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কিঃমিঃ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480" y="4152437"/>
            <a:ext cx="9638674" cy="52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বায়ুমন্ডলঃ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মিথেন, অ্যামোনিয়া ও অন্যান্য গ্যাসে বায়ুমন্ডল গঠিত</a:t>
            </a:r>
            <a:r>
              <a:rPr lang="en-US" sz="2400" b="1" dirty="0" smtClean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4480" y="1170576"/>
            <a:ext cx="5291528" cy="45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solidFill>
                  <a:schemeClr val="tx1"/>
                </a:solidFill>
              </a:rPr>
              <a:t>নেপচুন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সৌরজগতের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</a:rPr>
              <a:t>সবচেয়ে দুরবর্তী </a:t>
            </a:r>
            <a:r>
              <a:rPr lang="en-US" sz="2000" b="1" dirty="0" err="1" smtClean="0">
                <a:solidFill>
                  <a:schemeClr val="tx1"/>
                </a:solidFill>
              </a:rPr>
              <a:t>গ্রহ</a:t>
            </a:r>
            <a:r>
              <a:rPr lang="en-US" sz="2000" b="1" dirty="0" smtClean="0">
                <a:solidFill>
                  <a:schemeClr val="tx1"/>
                </a:solidFill>
              </a:rPr>
              <a:t>।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381001"/>
            <a:ext cx="2895600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2397912"/>
            <a:ext cx="494562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উপগ্রহ কিভাবে সৃষ্টি 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3257272"/>
            <a:ext cx="5132439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কোন কোন গ্রহের উপগ্রহ নেই?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4230157"/>
            <a:ext cx="5860026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কোন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উপগ্রহকে শুকতারা বলা হয়?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9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6726" y="3044921"/>
            <a:ext cx="811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প্রাকৃতিক উপগ্রহ ও কৃত্রিম উপগ্রহের মধ্যে পার্থক্য লিখ?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714" y="67266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1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906715" y="228600"/>
            <a:ext cx="4114800" cy="1295400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2057401"/>
            <a:ext cx="3886200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8ম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  বিজ্ঞান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  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5মিনিট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31" y="2057400"/>
            <a:ext cx="3768297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0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33814"/>
            <a:ext cx="387636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বুধ সুর্যের একটি উপগ্রহ, যা ------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199" y="2087941"/>
            <a:ext cx="865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¡.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তাপমাত্রা সবচেয়ে বেশি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¡¡.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আয়তনে সবচেয়ে ছোট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¡¡¡.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সুর্যের নিকটবর্তী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551093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(ক) ¡ ও ¡¡                             (খ) ¡ ও ¡¡¡ </a:t>
            </a:r>
          </a:p>
          <a:p>
            <a:r>
              <a:rPr lang="en-US" sz="2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(গ) ¡¡ ও ¡¡¡                           (ঘ) ¡ , ¡¡ ও ¡¡¡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152400"/>
            <a:ext cx="1752600" cy="70788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3702786"/>
            <a:ext cx="84582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সৌর জগতের বৃহত্তম গ্রহ...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¡.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যার উপগ্রহ ৬২ টি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¡¡.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আয়তনে সবচেয়ে বড়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¡¡¡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যাকে গ্রহরাজ বলা হয়। </a:t>
            </a: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2200" y="5181600"/>
            <a:ext cx="2209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 ¡ ও ¡¡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1800" y="5194757"/>
            <a:ext cx="2286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(খ) ¡ ও ¡¡¡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6044626"/>
            <a:ext cx="22098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(গ) ¡¡ ও ¡¡¡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81800" y="5943600"/>
            <a:ext cx="2286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(ঘ) ¡ , ¡¡ ও ¡¡¡</a:t>
            </a:r>
          </a:p>
        </p:txBody>
      </p:sp>
      <p:sp>
        <p:nvSpPr>
          <p:cNvPr id="11" name="6-Point Star 10"/>
          <p:cNvSpPr/>
          <p:nvPr/>
        </p:nvSpPr>
        <p:spPr>
          <a:xfrm>
            <a:off x="4305300" y="2867952"/>
            <a:ext cx="533400" cy="496907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6-Point Star 32"/>
          <p:cNvSpPr/>
          <p:nvPr/>
        </p:nvSpPr>
        <p:spPr>
          <a:xfrm>
            <a:off x="1882875" y="6103307"/>
            <a:ext cx="533400" cy="496907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0" y="1440006"/>
            <a:ext cx="387636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28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20" grpId="0"/>
      <p:bldP spid="23" grpId="0"/>
      <p:bldP spid="24" grpId="0"/>
      <p:bldP spid="25" grpId="0"/>
      <p:bldP spid="26" grpId="0"/>
      <p:bldP spid="11" grpId="0" animBg="1"/>
      <p:bldP spid="33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399461"/>
            <a:ext cx="2438400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3862" y="4620914"/>
            <a:ext cx="721722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গ্রহগুলির ধারাবাহিক অবস্থানের চিহ্নিত চিত্র অংকন কর।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28" y="1345882"/>
            <a:ext cx="4647406" cy="2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1842206"/>
              </p:ext>
            </p:extLst>
          </p:nvPr>
        </p:nvGraphicFramePr>
        <p:xfrm>
          <a:off x="2514600" y="990601"/>
          <a:ext cx="754380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73991" y="100124"/>
            <a:ext cx="422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0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09601"/>
            <a:ext cx="529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/>
              <a:t>কৃতজ্ঞতা স্বীকার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84105" y="2810451"/>
            <a:ext cx="3976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/>
              <a:t>১। গুগল</a:t>
            </a:r>
          </a:p>
          <a:p>
            <a:r>
              <a:rPr lang="bn-BD" sz="3600" b="1" dirty="0"/>
              <a:t>২। ইউ টিউব</a:t>
            </a:r>
          </a:p>
          <a:p>
            <a:r>
              <a:rPr lang="bn-BD" sz="3600" b="1" dirty="0"/>
              <a:t>৩। এন, সি, টি, বি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37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4858" y="-117987"/>
            <a:ext cx="4346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056" y="1434018"/>
            <a:ext cx="47062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আমজাদ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হোসেন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1600" dirty="0">
                <a:latin typeface="NikoshBAN" pitchFamily="2" charset="0"/>
                <a:cs typeface="NikoshBAN" pitchFamily="2" charset="0"/>
              </a:rPr>
              <a:t>E-mail : </a:t>
            </a:r>
            <a:r>
              <a:rPr lang="bn-BD" dirty="0">
                <a:latin typeface="NikoshBAN" pitchFamily="2" charset="0"/>
                <a:cs typeface="NikoshBAN" pitchFamily="2" charset="0"/>
                <a:hlinkClick r:id="rId4"/>
              </a:rPr>
              <a:t>amzadhrasel</a:t>
            </a:r>
            <a:r>
              <a:rPr lang="en-US" dirty="0">
                <a:cs typeface="NikoshBAN" pitchFamily="2" charset="0"/>
                <a:hlinkClick r:id="rId4"/>
              </a:rPr>
              <a:t>1981@gmail.com</a:t>
            </a:r>
            <a:r>
              <a:rPr lang="en-US" dirty="0"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28" y="1388061"/>
            <a:ext cx="3698321" cy="32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891863"/>
            <a:ext cx="3733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667001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সৌরজগত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"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কি তা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বলতে পারবে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সৌরজগতের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গ্রহগুলির  বৈশিষ্ট্য  ব্যাখ্যা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4533900" y="221039"/>
            <a:ext cx="2819400" cy="92333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32556"/>
              </p:ext>
            </p:extLst>
          </p:nvPr>
        </p:nvGraphicFramePr>
        <p:xfrm>
          <a:off x="5565775" y="3181350"/>
          <a:ext cx="10604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4" imgW="1060560" imgH="491040" progId="Package">
                  <p:embed/>
                </p:oleObj>
              </mc:Choice>
              <mc:Fallback>
                <p:oleObj name="Packager Shell Object" showAsIcon="1" r:id="rId4" imgW="10605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5775" y="3181350"/>
                        <a:ext cx="10604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731341" y="530942"/>
            <a:ext cx="5338917" cy="693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এসো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ভিডিও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দেখি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1587" y="449318"/>
            <a:ext cx="3541986" cy="83099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4131" y="3120557"/>
            <a:ext cx="423689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প্রকৃতিক গ্রহ ও উপগ্রহ </a:t>
            </a:r>
            <a:endParaRPr lang="en-US" sz="44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48981" y="94175"/>
            <a:ext cx="1283109" cy="1179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সুর্য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5958" y="1635535"/>
            <a:ext cx="9628855" cy="183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পিন্ড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মধ্যাকর্ষণ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অদৃশ্য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39" y="3679876"/>
            <a:ext cx="3779275" cy="275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66674" y="284814"/>
            <a:ext cx="1993693" cy="64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6674" y="2463223"/>
            <a:ext cx="1993693" cy="3882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বুধ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শুক্র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পৃথিবী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মঙ্গল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বৃহস্পতি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শনি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ইউরেনাস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নেপচুন </a:t>
            </a:r>
          </a:p>
        </p:txBody>
      </p:sp>
      <p:sp>
        <p:nvSpPr>
          <p:cNvPr id="6" name="Rectangle 5"/>
          <p:cNvSpPr/>
          <p:nvPr/>
        </p:nvSpPr>
        <p:spPr>
          <a:xfrm>
            <a:off x="869427" y="929391"/>
            <a:ext cx="11077734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সুর্য এবং তার উপগ্রহ, গ্রহাণুপুঞ্জ, অসংখ্য ধুমকেতু ও অগণিত উল্কা নিয়ে যে জগৎ, তাকে সৌরজগৎ বলে। 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গ্রহ ৮ টি। যথা -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2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130795"/>
              </p:ext>
            </p:extLst>
          </p:nvPr>
        </p:nvGraphicFramePr>
        <p:xfrm>
          <a:off x="5751513" y="3181350"/>
          <a:ext cx="6889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ackager Shell Object" showAsIcon="1" r:id="rId4" imgW="689040" imgH="491040" progId="Package">
                  <p:embed/>
                </p:oleObj>
              </mc:Choice>
              <mc:Fallback>
                <p:oleObj name="Packager Shell Object" showAsIcon="1" r:id="rId4" imgW="6890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1513" y="3181350"/>
                        <a:ext cx="68897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731341" y="530942"/>
            <a:ext cx="5338917" cy="693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এসো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ভিডিও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দেখি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3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902</Words>
  <Application>Microsoft Office PowerPoint</Application>
  <PresentationFormat>Widescreen</PresentationFormat>
  <Paragraphs>145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40</cp:revision>
  <dcterms:created xsi:type="dcterms:W3CDTF">2018-04-23T10:57:56Z</dcterms:created>
  <dcterms:modified xsi:type="dcterms:W3CDTF">2020-02-12T02:41:37Z</dcterms:modified>
</cp:coreProperties>
</file>