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4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3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163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1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07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58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06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33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36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2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8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AA9E5D-3510-450B-8761-9F6F37486CDF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313F89-F69A-4F76-A9ED-67BA14D89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4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12191" y="371776"/>
            <a:ext cx="76274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1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705" y="571156"/>
            <a:ext cx="237276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641" y="1961740"/>
            <a:ext cx="424827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 পদ্ধতিতে গুণ কর।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663" y="3111690"/>
            <a:ext cx="68640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1138" y="3142467"/>
            <a:ext cx="164820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২৭৫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2077" y="3111690"/>
            <a:ext cx="58541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0617" y="3111690"/>
            <a:ext cx="221288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১২৫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0310" y="4703702"/>
            <a:ext cx="72333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565780" y="4703702"/>
            <a:ext cx="197892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9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7" y="477672"/>
            <a:ext cx="11136573" cy="5841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4215" y="477672"/>
            <a:ext cx="6061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2" panose="02000506000000020004" pitchFamily="2" charset="0"/>
                <a:cs typeface="Nikosh2" panose="02000506000000020004" pitchFamily="2" charset="0"/>
              </a:rPr>
              <a:t>সকল শিক্ষার্থী বন্ধুকে ধন্যবাদ</a:t>
            </a:r>
            <a:r>
              <a:rPr lang="bn-IN" sz="7200" dirty="0" smtClean="0">
                <a:latin typeface="Nikosh2" panose="02000506000000020004" pitchFamily="2" charset="0"/>
                <a:cs typeface="Nikosh2" panose="02000506000000020004" pitchFamily="2" charset="0"/>
              </a:rPr>
              <a:t>।</a:t>
            </a:r>
            <a:endParaRPr lang="en-US" sz="7200" dirty="0"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8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513" y="2388358"/>
            <a:ext cx="228620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34771"/>
            <a:ext cx="4387740" cy="2585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মোঃ আশরাফুল আলম</a:t>
            </a:r>
          </a:p>
          <a:p>
            <a:pPr algn="ctr"/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বরাতি সরকারি প্রাথমিক বিদ্যালয়</a:t>
            </a:r>
          </a:p>
          <a:p>
            <a:pPr algn="ctr"/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তারাগঞ্জ, রংপুর</a:t>
            </a:r>
            <a:endParaRPr lang="bn-BD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3062" y="2388358"/>
            <a:ext cx="266290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9731" y="3534771"/>
            <a:ext cx="5213445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গুণ</a:t>
            </a:r>
          </a:p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bn-BD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682" y="559558"/>
            <a:ext cx="1937982" cy="193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440" y="3219355"/>
            <a:ext cx="1910687" cy="19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8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26862 -0.012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4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78463 -0.4057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32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4189863" y="122830"/>
            <a:ext cx="3739486" cy="1296537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9577" y="1555844"/>
            <a:ext cx="76738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331" y="2400207"/>
            <a:ext cx="10768084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১২.১.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তিন অঙ্কবিশিষ্ট সংখ্যাকে দুই অঙ্কবিশিষ্ট সংখ্যা দ্বারা গুন করতে পারবে।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১২.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তিন বা চার অঙ্কবিশিষ্ট সংখ্যাকে তিন অঙ্কবিশিষ্ট সংখ্যা (একক ও দশকের অঙ্ক শুণ্য) দ্বারা সহজ পদ্ধতিতে গুণ করতে পারবে।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১২.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৩.১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গুণকের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497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442" y="734176"/>
            <a:ext cx="464023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কটু ভেবে বল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85" y="2166405"/>
            <a:ext cx="1327811" cy="1310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38" y="3400541"/>
            <a:ext cx="1328811" cy="1311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65" y="3138985"/>
            <a:ext cx="1197170" cy="11812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81" y="2712316"/>
            <a:ext cx="1307484" cy="1290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2" y="4023489"/>
            <a:ext cx="1249806" cy="1233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07" y="3729624"/>
            <a:ext cx="1192127" cy="117630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7073511" y="2442949"/>
            <a:ext cx="0" cy="3029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73511" y="2458038"/>
            <a:ext cx="3760993" cy="2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827971" y="2471686"/>
            <a:ext cx="28822" cy="3001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073511" y="5472752"/>
            <a:ext cx="3783282" cy="15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56346" y="4711711"/>
            <a:ext cx="3529065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বক্সের ফুলগুলো বাহিরের ফুলের দ্বিগুণ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5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5272" y="464024"/>
            <a:ext cx="438401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017949" y="1787462"/>
            <a:ext cx="600502" cy="831333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65617" y="2618796"/>
            <a:ext cx="130516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3925" y="5036024"/>
            <a:ext cx="5248553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 সহজ পদ্ধতি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17949" y="4188456"/>
            <a:ext cx="600502" cy="84756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2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424" y="1078173"/>
            <a:ext cx="55175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6597" y="955061"/>
            <a:ext cx="107433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১৩৮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6848" y="1786058"/>
            <a:ext cx="77408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54301" y="2555499"/>
            <a:ext cx="2590153" cy="615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430" y="2415653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7029" y="2940219"/>
            <a:ext cx="1293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৯৬৬০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654301" y="3508258"/>
            <a:ext cx="2590153" cy="674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98468" y="3600477"/>
            <a:ext cx="129073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৯৬৬০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1367" y="1078173"/>
            <a:ext cx="5453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88155" y="1078173"/>
            <a:ext cx="1000595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১৩৮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05550" y="1841433"/>
            <a:ext cx="6832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083188" y="2610874"/>
            <a:ext cx="23747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98012" y="2610874"/>
            <a:ext cx="129073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৯৬৬০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18325" y="4480050"/>
            <a:ext cx="693444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কোন পদ্ধতিটি সহজ বলে মনে হচ্ছে ?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07127" y="5177265"/>
            <a:ext cx="564002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পদ্ধতিটি সহজ বলে মনে হচ্ছে।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3712" y="5827510"/>
            <a:ext cx="990367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“০” এর গুণ বাদ দেওয়া হয়েছে। এটি একটি ভালো বুদ্ধি।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2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/>
      <p:bldP spid="11" grpId="0"/>
      <p:bldP spid="19" grpId="0" animBg="1"/>
      <p:bldP spid="20" grpId="0" animBg="1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55" y="0"/>
            <a:ext cx="9761089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 নিচে ২৭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৩৬৯ দুটি পদ্ধতিতে হিসাবটি কর এবং কোন পদ্ধতি সহজ তা চিন্তা কর। 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338" y="1787857"/>
            <a:ext cx="129653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9338" y="2618854"/>
            <a:ext cx="129653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৩৬৯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9684" y="3548418"/>
            <a:ext cx="23610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1820" y="3548418"/>
            <a:ext cx="1624055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২৪৩</a:t>
            </a:r>
          </a:p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১৬২০</a:t>
            </a:r>
          </a:p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৮১০০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14149" y="5487410"/>
            <a:ext cx="28114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91820" y="5487410"/>
            <a:ext cx="1624055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৯৯৬৩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661" y="1747925"/>
            <a:ext cx="94169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903259" y="1951630"/>
            <a:ext cx="54592" cy="430522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94299" y="1793922"/>
            <a:ext cx="72336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8882" y="1787857"/>
            <a:ext cx="124194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৩৬৯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8883" y="2618854"/>
            <a:ext cx="12419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667534" y="3548418"/>
            <a:ext cx="19925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7498" y="3593208"/>
            <a:ext cx="139333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২৫৮৩</a:t>
            </a:r>
          </a:p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৭৩৮০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455979" y="5207657"/>
            <a:ext cx="2449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88270" y="5201592"/>
            <a:ext cx="158316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৯৯৬৩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01330" y="1424760"/>
            <a:ext cx="519067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নিশ্চয়ই মনে আছে যে, গুণ্য আর গুণকের স্থান বিনিময় করলে একই  গুণফল পাওয়া যায় 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1330" y="4517914"/>
            <a:ext cx="519067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 নিচে গুণের ক্ষেত্রে ছোট সংখ্যাটিকে গুণক হিসেবে ধরলে হিসাবটি সহজে করা যায়।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43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30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173" y="672639"/>
            <a:ext cx="8736037" cy="984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৩৪০০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২৬০ হিসাবটি উপরে নিচে সহজে সমাধান করি।</a:t>
            </a:r>
          </a:p>
          <a:p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9072" y="1842448"/>
            <a:ext cx="132299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৩৪০০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9072" y="2573401"/>
            <a:ext cx="132299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২৬০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26611" y="3427278"/>
            <a:ext cx="3220871" cy="13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20621" y="1487608"/>
            <a:ext cx="0" cy="3712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40674" y="3521073"/>
            <a:ext cx="98988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০০০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6650" y="3521074"/>
            <a:ext cx="113391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২০৪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6651" y="4300801"/>
            <a:ext cx="113391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৬৮০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52818" y="5199797"/>
            <a:ext cx="3780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66651" y="5217723"/>
            <a:ext cx="21639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৮৮৪০০০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240" y="2227168"/>
            <a:ext cx="5281685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সংখ্যাগুলোকে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গুণ্য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গুণকের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ততটি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গুনফলের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বসাই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29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3" grpId="0" animBg="1"/>
      <p:bldP spid="14" grpId="0" animBg="1"/>
      <p:bldP spid="15" grpId="0" animBg="1"/>
      <p:bldP spid="2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0036" y="649557"/>
            <a:ext cx="2981907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797" y="2115403"/>
            <a:ext cx="202591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পদ্মা দল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97" y="3439236"/>
            <a:ext cx="202591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 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252" y="4763069"/>
            <a:ext cx="2105455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 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653707" y="2257807"/>
            <a:ext cx="2709862" cy="48463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53707" y="3581640"/>
            <a:ext cx="2709862" cy="48463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653707" y="4905473"/>
            <a:ext cx="2709862" cy="48463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63569" y="1899958"/>
            <a:ext cx="552734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 পদ্ধতিতে উপরে- নিচে গুণ কর।  ৪৮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১২৭৫</a:t>
            </a:r>
            <a:endParaRPr 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3569" y="3162236"/>
            <a:ext cx="552734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 পদ্ধতিতে গুণ কর।       ১২৫০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৪০০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3569" y="4793846"/>
            <a:ext cx="552734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গুণ কর ৩৮৫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3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</TotalTime>
  <Words>320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Garamond</vt:lpstr>
      <vt:lpstr>Nikosh2</vt:lpstr>
      <vt:lpstr>NikoshBAN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BARATI_GPS</dc:creator>
  <cp:lastModifiedBy>DPE</cp:lastModifiedBy>
  <cp:revision>31</cp:revision>
  <dcterms:created xsi:type="dcterms:W3CDTF">2020-02-26T13:33:02Z</dcterms:created>
  <dcterms:modified xsi:type="dcterms:W3CDTF">2020-03-11T15:36:51Z</dcterms:modified>
</cp:coreProperties>
</file>