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5" r:id="rId1"/>
  </p:sldMasterIdLst>
  <p:notesMasterIdLst>
    <p:notesMasterId r:id="rId22"/>
  </p:notesMasterIdLst>
  <p:sldIdLst>
    <p:sldId id="724" r:id="rId2"/>
    <p:sldId id="725" r:id="rId3"/>
    <p:sldId id="726" r:id="rId4"/>
    <p:sldId id="727" r:id="rId5"/>
    <p:sldId id="728" r:id="rId6"/>
    <p:sldId id="729" r:id="rId7"/>
    <p:sldId id="730" r:id="rId8"/>
    <p:sldId id="731" r:id="rId9"/>
    <p:sldId id="732" r:id="rId10"/>
    <p:sldId id="733" r:id="rId11"/>
    <p:sldId id="734" r:id="rId12"/>
    <p:sldId id="735" r:id="rId13"/>
    <p:sldId id="736" r:id="rId14"/>
    <p:sldId id="737" r:id="rId15"/>
    <p:sldId id="738" r:id="rId16"/>
    <p:sldId id="739" r:id="rId17"/>
    <p:sldId id="740" r:id="rId18"/>
    <p:sldId id="741" r:id="rId19"/>
    <p:sldId id="743" r:id="rId20"/>
    <p:sldId id="742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3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7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7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8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37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114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97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659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921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40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59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9564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722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96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964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147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30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00014"/>
            <a:ext cx="8843963" cy="6586536"/>
          </a:xfrm>
          <a:prstGeom prst="rect">
            <a:avLst/>
          </a:prstGeom>
        </p:spPr>
      </p:pic>
      <p:sp>
        <p:nvSpPr>
          <p:cNvPr id="1048597" name="TextBox 1048596"/>
          <p:cNvSpPr txBox="1"/>
          <p:nvPr/>
        </p:nvSpPr>
        <p:spPr>
          <a:xfrm>
            <a:off x="1283631" y="0"/>
            <a:ext cx="8808501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9600" b="1" dirty="0" err="1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altLang="en-GB" sz="9600" b="1" dirty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9600" b="1" dirty="0" err="1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altLang="en-GB" sz="9600" b="1" dirty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9600" b="1" dirty="0">
              <a:ln w="22225">
                <a:solidFill>
                  <a:schemeClr val="accent2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048618"/>
          <p:cNvSpPr>
            <a:spLocks noGrp="1"/>
          </p:cNvSpPr>
          <p:nvPr>
            <p:ph type="title"/>
          </p:nvPr>
        </p:nvSpPr>
        <p:spPr>
          <a:xfrm>
            <a:off x="851288" y="98602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যন্ত্রে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লক্ষন</a:t>
            </a:r>
            <a:r>
              <a:rPr lang="en-GB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0" name="TextBox 1048619"/>
          <p:cNvSpPr txBox="1"/>
          <p:nvPr/>
        </p:nvSpPr>
        <p:spPr>
          <a:xfrm>
            <a:off x="657041" y="5895461"/>
            <a:ext cx="827519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Open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GB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8" name="Picture 209716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57507" y="1269543"/>
            <a:ext cx="7353575" cy="4185413"/>
          </a:xfrm>
          <a:prstGeom prst="rect">
            <a:avLst/>
          </a:prstGeom>
        </p:spPr>
      </p:pic>
      <p:sp>
        <p:nvSpPr>
          <p:cNvPr id="1048621" name="TextBox 1048620"/>
          <p:cNvSpPr txBox="1"/>
          <p:nvPr/>
        </p:nvSpPr>
        <p:spPr>
          <a:xfrm>
            <a:off x="1623816" y="5778555"/>
            <a:ext cx="867907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দেখায়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GB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2" name="TextBox 1048621"/>
          <p:cNvSpPr txBox="1"/>
          <p:nvPr/>
        </p:nvSpPr>
        <p:spPr>
          <a:xfrm>
            <a:off x="2342839" y="6032975"/>
            <a:ext cx="802316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অপ্রত্যাশিত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বার্তা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প্রদর্শিত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9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9" grpId="0"/>
      <p:bldP spid="1048620" grpId="0"/>
      <p:bldP spid="1048620" grpId="1"/>
      <p:bldP spid="1048621" grpId="0"/>
      <p:bldP spid="1048621" grpId="1"/>
      <p:bldP spid="10486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Rectangle 1048622"/>
          <p:cNvSpPr>
            <a:spLocks noGrp="1"/>
          </p:cNvSpPr>
          <p:nvPr/>
        </p:nvSpPr>
        <p:spPr>
          <a:xfrm>
            <a:off x="791735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যন্ত্রে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লক্ষন</a:t>
            </a:r>
            <a:r>
              <a:rPr lang="en-GB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9" name="Picture 209716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37941" y="1036887"/>
            <a:ext cx="4957763" cy="3925709"/>
          </a:xfrm>
          <a:prstGeom prst="rect">
            <a:avLst/>
          </a:prstGeom>
        </p:spPr>
      </p:pic>
      <p:sp>
        <p:nvSpPr>
          <p:cNvPr id="1048624" name="TextBox 1048623"/>
          <p:cNvSpPr txBox="1"/>
          <p:nvPr/>
        </p:nvSpPr>
        <p:spPr>
          <a:xfrm>
            <a:off x="1681969" y="5726610"/>
            <a:ext cx="6449217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ইনস্টলের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GB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5" name="TextBox 1048624"/>
          <p:cNvSpPr txBox="1"/>
          <p:nvPr/>
        </p:nvSpPr>
        <p:spPr>
          <a:xfrm>
            <a:off x="1402592" y="5671589"/>
            <a:ext cx="9380158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ফাইলগুলো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যায়গা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6" name="TextBox 1048625"/>
          <p:cNvSpPr txBox="1"/>
          <p:nvPr/>
        </p:nvSpPr>
        <p:spPr>
          <a:xfrm>
            <a:off x="1455401" y="5671588"/>
            <a:ext cx="909315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altLang="en-GB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GB" sz="32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রিস্টার্ট</a:t>
            </a:r>
            <a:r>
              <a:rPr lang="en-US" altLang="en-GB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GB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7" name="TextBox 1048626"/>
          <p:cNvSpPr txBox="1"/>
          <p:nvPr/>
        </p:nvSpPr>
        <p:spPr>
          <a:xfrm>
            <a:off x="2148051" y="5530377"/>
            <a:ext cx="909315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ফাইলের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GB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1179" y="2249605"/>
            <a:ext cx="2190799" cy="22430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9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3" grpId="0"/>
      <p:bldP spid="1048624" grpId="0"/>
      <p:bldP spid="1048624" grpId="1"/>
      <p:bldP spid="1048625" grpId="0"/>
      <p:bldP spid="1048625" grpId="1"/>
      <p:bldP spid="1048626" grpId="0"/>
      <p:bldP spid="1048626" grpId="1"/>
      <p:bldP spid="1048627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048589"/>
          <p:cNvSpPr>
            <a:spLocks noGrp="1"/>
          </p:cNvSpPr>
          <p:nvPr>
            <p:ph type="title"/>
          </p:nvPr>
        </p:nvSpPr>
        <p:spPr>
          <a:xfrm>
            <a:off x="561468" y="21739"/>
            <a:ext cx="7886700" cy="1325563"/>
          </a:xfrm>
        </p:spPr>
        <p:txBody>
          <a:bodyPr/>
          <a:lstStyle/>
          <a:p>
            <a:pPr algn="ctr"/>
            <a:r>
              <a:rPr lang="en-GB" sz="5400" b="1"/>
              <a:t>জোড়ায়</a:t>
            </a:r>
            <a:r>
              <a:rPr lang="en-US" altLang="en-GB" sz="5400" b="1"/>
              <a:t> </a:t>
            </a:r>
            <a:r>
              <a:rPr lang="en-GB" altLang="en-US" sz="5400" b="1"/>
              <a:t>কাজ</a:t>
            </a:r>
            <a:endParaRPr lang="en-GB" sz="5400" b="1"/>
          </a:p>
        </p:txBody>
      </p:sp>
      <p:sp>
        <p:nvSpPr>
          <p:cNvPr id="1048591" name="Content Placeholder 1048590"/>
          <p:cNvSpPr>
            <a:spLocks noGrp="1"/>
          </p:cNvSpPr>
          <p:nvPr>
            <p:ph idx="1"/>
          </p:nvPr>
        </p:nvSpPr>
        <p:spPr>
          <a:xfrm>
            <a:off x="490104" y="1599661"/>
            <a:ext cx="7886700" cy="940863"/>
          </a:xfrm>
        </p:spPr>
        <p:txBody>
          <a:bodyPr>
            <a:normAutofit fontScale="90000" lnSpcReduction="10000"/>
          </a:bodyPr>
          <a:lstStyle/>
          <a:p>
            <a:r>
              <a:rPr lang="en-GB" altLang="en-US" sz="3600" b="1"/>
              <a:t>একটি</a:t>
            </a:r>
            <a:r>
              <a:rPr lang="en-US" altLang="en-GB" sz="3600" b="1"/>
              <a:t> </a:t>
            </a:r>
            <a:r>
              <a:rPr lang="en-GB" altLang="en-US" sz="3600" b="1"/>
              <a:t>কম্পিউটার</a:t>
            </a:r>
            <a:r>
              <a:rPr lang="en-US" altLang="en-GB" sz="3600" b="1"/>
              <a:t> </a:t>
            </a:r>
            <a:r>
              <a:rPr lang="en-GB" altLang="en-US" sz="3600" b="1"/>
              <a:t>বা</a:t>
            </a:r>
            <a:r>
              <a:rPr lang="en-US" altLang="en-GB" sz="3600" b="1"/>
              <a:t> </a:t>
            </a:r>
            <a:r>
              <a:rPr lang="en-GB" altLang="en-US" sz="3600" b="1"/>
              <a:t>আইসিটি</a:t>
            </a:r>
            <a:r>
              <a:rPr lang="en-US" altLang="en-GB" sz="3600" b="1"/>
              <a:t> </a:t>
            </a:r>
            <a:r>
              <a:rPr lang="en-GB" altLang="en-US" sz="3600" b="1"/>
              <a:t>যন্ত্রে</a:t>
            </a:r>
            <a:r>
              <a:rPr lang="en-US" altLang="en-GB" sz="3600" b="1"/>
              <a:t> </a:t>
            </a:r>
            <a:r>
              <a:rPr lang="en-GB" altLang="en-US" sz="3600" b="1"/>
              <a:t>ভাইরাস</a:t>
            </a:r>
            <a:r>
              <a:rPr lang="en-US" altLang="en-GB" sz="3600" b="1"/>
              <a:t> </a:t>
            </a:r>
            <a:r>
              <a:rPr lang="en-GB" altLang="en-US" sz="3600" b="1"/>
              <a:t>আক্রান্ত</a:t>
            </a:r>
            <a:r>
              <a:rPr lang="en-US" altLang="en-GB" sz="3600" b="1"/>
              <a:t> </a:t>
            </a:r>
            <a:r>
              <a:rPr lang="en-GB" altLang="en-US" sz="3600" b="1"/>
              <a:t>হওয়ার</a:t>
            </a:r>
            <a:r>
              <a:rPr lang="en-US" altLang="en-GB" sz="3600" b="1"/>
              <a:t> </a:t>
            </a:r>
            <a:r>
              <a:rPr lang="en-GB" altLang="en-US" sz="3600" b="1"/>
              <a:t>লক্ষনগুলো</a:t>
            </a:r>
            <a:r>
              <a:rPr lang="en-US" altLang="en-GB" sz="3600" b="1"/>
              <a:t> </a:t>
            </a:r>
            <a:r>
              <a:rPr lang="en-GB" altLang="en-US" sz="3600" b="1"/>
              <a:t>ব্যাখ্যা</a:t>
            </a:r>
            <a:r>
              <a:rPr lang="en-US" altLang="en-GB" sz="3600" b="1"/>
              <a:t> </a:t>
            </a:r>
            <a:r>
              <a:rPr lang="en-GB" altLang="en-US" sz="3600" b="1"/>
              <a:t>কর।</a:t>
            </a:r>
            <a:endParaRPr lang="en-GB" sz="3600" b="1"/>
          </a:p>
        </p:txBody>
      </p:sp>
      <p:pic>
        <p:nvPicPr>
          <p:cNvPr id="2097155" name="Picture 20971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15340" y="2633307"/>
            <a:ext cx="5431977" cy="3896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048587"/>
          <p:cNvSpPr>
            <a:spLocks noGrp="1"/>
          </p:cNvSpPr>
          <p:nvPr>
            <p:ph type="title"/>
          </p:nvPr>
        </p:nvSpPr>
        <p:spPr>
          <a:xfrm>
            <a:off x="665457" y="4481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এন্টি</a:t>
            </a:r>
            <a:r>
              <a:rPr lang="en-US" altLang="en-GB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altLang="en-GB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4" name="Picture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42716" y="1185423"/>
            <a:ext cx="6385476" cy="4021129"/>
          </a:xfrm>
          <a:prstGeom prst="rect">
            <a:avLst/>
          </a:prstGeom>
        </p:spPr>
      </p:pic>
      <p:sp>
        <p:nvSpPr>
          <p:cNvPr id="1048589" name="Rectangle 1048588"/>
          <p:cNvSpPr>
            <a:spLocks noGrp="1"/>
          </p:cNvSpPr>
          <p:nvPr/>
        </p:nvSpPr>
        <p:spPr>
          <a:xfrm rot="10825510" flipV="1">
            <a:off x="669544" y="5235797"/>
            <a:ext cx="7886700" cy="1130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এন্টি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সফটওয়্যারটি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alt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সংক্রমিত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alt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4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8" grpId="0"/>
      <p:bldP spid="10485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46808" y="2149628"/>
            <a:ext cx="3200401" cy="3157538"/>
          </a:xfrm>
          <a:prstGeom prst="ellipse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587" name="Title 1048586"/>
          <p:cNvSpPr>
            <a:spLocks noGrp="1"/>
          </p:cNvSpPr>
          <p:nvPr>
            <p:ph type="title"/>
          </p:nvPr>
        </p:nvSpPr>
        <p:spPr>
          <a:xfrm>
            <a:off x="1676101" y="3705257"/>
            <a:ext cx="5872163" cy="10425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GB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এন্টি</a:t>
            </a:r>
            <a:r>
              <a:rPr lang="en-US" altLang="en-GB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GB" alt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GB" alt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GB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update</a:t>
            </a:r>
            <a:br>
              <a:rPr lang="en-GB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br>
              <a:rPr lang="bn-IN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GB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GB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altLang="en-GB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677495" y="654646"/>
            <a:ext cx="2143125" cy="215741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নতুন ভাইরাস ধংশ করতে পারে।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273103" y="3397967"/>
            <a:ext cx="2143125" cy="215741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 গতি বাড়ে।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309469" y="5283885"/>
            <a:ext cx="2143125" cy="215741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 চিহ্নিত করতে পারে।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747664" y="0"/>
            <a:ext cx="2143125" cy="215741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কার্যক্ষমতা উন্নত হয়।</a:t>
            </a:r>
          </a:p>
        </p:txBody>
      </p:sp>
      <p:sp>
        <p:nvSpPr>
          <p:cNvPr id="10" name="Oval 9"/>
          <p:cNvSpPr/>
          <p:nvPr/>
        </p:nvSpPr>
        <p:spPr>
          <a:xfrm>
            <a:off x="1371601" y="4783964"/>
            <a:ext cx="2447626" cy="215741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ব্যবহারকারীকে সতর্ক করে।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09030" y="2044621"/>
            <a:ext cx="2143125" cy="215741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সফটওয়্যারগুলোকে সক্রিয় রাখে।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09715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92838" y="888428"/>
            <a:ext cx="7417646" cy="4168281"/>
          </a:xfrm>
          <a:prstGeom prst="rect">
            <a:avLst/>
          </a:prstGeom>
        </p:spPr>
      </p:pic>
      <p:sp>
        <p:nvSpPr>
          <p:cNvPr id="1048586" name="Title 1048585"/>
          <p:cNvSpPr>
            <a:spLocks noGrp="1"/>
          </p:cNvSpPr>
          <p:nvPr>
            <p:ph type="title"/>
          </p:nvPr>
        </p:nvSpPr>
        <p:spPr>
          <a:xfrm>
            <a:off x="-163667" y="-285212"/>
            <a:ext cx="9297705" cy="191074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GB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altLang="en-GB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altLang="en-GB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এন্টি</a:t>
            </a:r>
            <a:r>
              <a:rPr lang="en-US" altLang="en-GB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altLang="en-GB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2" name="Picture 209715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34095" y="1065505"/>
            <a:ext cx="8431804" cy="4577497"/>
          </a:xfrm>
          <a:prstGeom prst="rect">
            <a:avLst/>
          </a:prstGeom>
        </p:spPr>
      </p:pic>
      <p:pic>
        <p:nvPicPr>
          <p:cNvPr id="2097174" name="Picture 209717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92838" y="1249330"/>
            <a:ext cx="7417646" cy="4168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4198" y="5529631"/>
            <a:ext cx="5114925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এভিজি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4197" y="5551613"/>
            <a:ext cx="5114925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এভিরা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4198" y="5507649"/>
            <a:ext cx="5114925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এভাস্ট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9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6" grpId="0"/>
      <p:bldP spid="9" grpId="0" animBg="1"/>
      <p:bldP spid="2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Title 1048681"/>
          <p:cNvSpPr>
            <a:spLocks noGrp="1"/>
          </p:cNvSpPr>
          <p:nvPr>
            <p:ph type="title"/>
          </p:nvPr>
        </p:nvSpPr>
        <p:spPr>
          <a:xfrm>
            <a:off x="1002851" y="124400"/>
            <a:ext cx="7616249" cy="1209046"/>
          </a:xfrm>
        </p:spPr>
        <p:txBody>
          <a:bodyPr>
            <a:normAutofit/>
          </a:bodyPr>
          <a:lstStyle/>
          <a:p>
            <a:r>
              <a:rPr lang="en-GB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alt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alt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alt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alt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alt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alt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GB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75" name="Picture 209717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46650" y="1414185"/>
            <a:ext cx="2828925" cy="1687951"/>
          </a:xfrm>
          <a:prstGeom prst="rect">
            <a:avLst/>
          </a:prstGeom>
        </p:spPr>
      </p:pic>
      <p:pic>
        <p:nvPicPr>
          <p:cNvPr id="2097179" name="Picture 209717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52332" y="1298466"/>
            <a:ext cx="2294607" cy="1974382"/>
          </a:xfrm>
          <a:prstGeom prst="rect">
            <a:avLst/>
          </a:prstGeom>
        </p:spPr>
      </p:pic>
      <p:pic>
        <p:nvPicPr>
          <p:cNvPr id="2097180" name="Picture 209717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517752" y="1414185"/>
            <a:ext cx="2234905" cy="14899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4893" y="3256573"/>
            <a:ext cx="16859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মেমোরি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7989" y="3237869"/>
            <a:ext cx="16859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পেনড্রাইভ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16694" y="3270490"/>
            <a:ext cx="16859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650" y="4654559"/>
            <a:ext cx="8172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অন্য যন্ত্রে ব্যবহৃত সিডি,পেনড্রাইভ,মেমোরি কার্ড ইত্যাদি নিজের যন্ত্রে ব্যবহারের পূর্বে ভাইরাস মুক্ত করে নেয়া।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489" y="5101384"/>
            <a:ext cx="8172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অন্য যন্ত্রের কোনো ফাইল নিজের যন্ত্রে ব্যবহারের পূর্বে ফাইলটিকে ভাইরাস মুক্ত করা।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489" y="4608395"/>
            <a:ext cx="8172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অন্য যন্ত্রের কোনো ফাইল নিজের যন্ত্রে ব্যবহারের পূর্বে ফাইলটিকে ভাইরাস মুক্ত করা।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8810" y="4889308"/>
            <a:ext cx="8172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 কম্পিউটার বা যন্ত্রে ব্যবহৃত সফটওয়্যার কপি করে ব্যবহার না করা ইত্যাদি।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2" grpId="0"/>
      <p:bldP spid="2" grpId="0" animBg="1"/>
      <p:bldP spid="7" grpId="0" animBg="1"/>
      <p:bldP spid="8" grpId="0" animBg="1"/>
      <p:bldP spid="3" grpId="0"/>
      <p:bldP spid="3" grpId="1"/>
      <p:bldP spid="10" grpId="0"/>
      <p:bldP spid="10" grpId="1"/>
      <p:bldP spid="11" grpId="0"/>
      <p:bldP spid="11" grpId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Title 1048683"/>
          <p:cNvSpPr>
            <a:spLocks noGrp="1"/>
          </p:cNvSpPr>
          <p:nvPr>
            <p:ph type="title"/>
          </p:nvPr>
        </p:nvSpPr>
        <p:spPr>
          <a:xfrm>
            <a:off x="600075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bn-IN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GB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5963" y="1325563"/>
            <a:ext cx="7158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 ব্যবহারের গুরুত্ব বর্ণনা কর।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37" y="2471737"/>
            <a:ext cx="5773605" cy="3324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398" y="-57150"/>
            <a:ext cx="3729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51" y="1728788"/>
            <a:ext cx="1714500" cy="557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743075"/>
            <a:ext cx="1714500" cy="557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2271711"/>
            <a:ext cx="1714500" cy="557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8624" y="1214434"/>
            <a:ext cx="5872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2258" y="1873682"/>
            <a:ext cx="2821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গেটস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0467" y="2642177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ফ্রেড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কোহেন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2258" y="2516682"/>
            <a:ext cx="284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অ্যালান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টুয়রিং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50467" y="1986737"/>
            <a:ext cx="2102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স্টিবব্জবস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624" y="3214684"/>
            <a:ext cx="5872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2258" y="3873932"/>
            <a:ext cx="2821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50467" y="4524789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ডিলিট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2258" y="4500439"/>
            <a:ext cx="284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আপডেট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50467" y="3970494"/>
            <a:ext cx="2102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আনইনস্টল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775467" y="2770821"/>
            <a:ext cx="453633" cy="38886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28701" y="4598395"/>
            <a:ext cx="453633" cy="38886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0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0"/>
            <a:ext cx="7886700" cy="1325563"/>
          </a:xfrm>
        </p:spPr>
        <p:txBody>
          <a:bodyPr/>
          <a:lstStyle/>
          <a:p>
            <a:pPr algn="ctr"/>
            <a:r>
              <a:rPr lang="bn-IN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925" y="1325563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 তুমি তোমার কম্পিউটার ভাইরাস মুক্ত রাখবে বিস্তারিত লিখে আনবে।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25" y="2819400"/>
            <a:ext cx="4886325" cy="326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9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048597"/>
          <p:cNvSpPr>
            <a:spLocks noGrp="1"/>
          </p:cNvSpPr>
          <p:nvPr>
            <p:ph type="title"/>
          </p:nvPr>
        </p:nvSpPr>
        <p:spPr>
          <a:xfrm>
            <a:off x="568036" y="217066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GB" altLang="en-US" sz="96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পরিচিতি</a:t>
            </a:r>
            <a:endParaRPr lang="en-GB" sz="9600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1314452" y="1085853"/>
            <a:ext cx="1643063" cy="1643063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60614" y="314092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32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ঝর্ণা খাতুন </a:t>
            </a:r>
          </a:p>
          <a:p>
            <a:pPr algn="ctr"/>
            <a:r>
              <a:rPr lang="bn-IN" sz="32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2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রাজাপুর দরগাপাড়া উচ্চ বিদ্যালয়</a:t>
            </a:r>
          </a:p>
          <a:p>
            <a:pPr algn="ctr"/>
            <a:r>
              <a:rPr lang="bn-IN" sz="32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নিয়ামতপুর, নওগাঁ।</a:t>
            </a:r>
          </a:p>
          <a:p>
            <a:pPr algn="ctr"/>
            <a:r>
              <a:rPr lang="bn-IN" sz="32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০১৭৩২৩৬৬১৩১</a:t>
            </a:r>
          </a:p>
          <a:p>
            <a:pPr algn="ctr"/>
            <a:r>
              <a:rPr lang="en-US" sz="20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Email:jharnakhatun1980@gmail.com</a:t>
            </a:r>
          </a:p>
        </p:txBody>
      </p:sp>
      <p:sp>
        <p:nvSpPr>
          <p:cNvPr id="4" name="Rectangle 3"/>
          <p:cNvSpPr/>
          <p:nvPr/>
        </p:nvSpPr>
        <p:spPr>
          <a:xfrm>
            <a:off x="4686300" y="3294817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32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sz="32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bn-IN" sz="32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IN" sz="32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দ্বিতীয় </a:t>
            </a:r>
          </a:p>
          <a:p>
            <a:pPr algn="ctr"/>
            <a:r>
              <a:rPr lang="bn-IN" sz="32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 </a:t>
            </a:r>
          </a:p>
          <a:p>
            <a:pPr algn="ctr"/>
            <a:r>
              <a:rPr lang="bn-IN" sz="32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IN" sz="32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১০/০৩/২০২০</a:t>
            </a:r>
            <a:endParaRPr lang="bn-IN" sz="32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iamond 5"/>
          <p:cNvSpPr/>
          <p:nvPr/>
        </p:nvSpPr>
        <p:spPr>
          <a:xfrm flipH="1">
            <a:off x="4686300" y="1542629"/>
            <a:ext cx="87583" cy="5109040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bg2">
                <a:lumMod val="50000"/>
              </a:schemeClr>
            </a:solidFill>
            <a:prstDash val="dash"/>
          </a:ln>
        </p:spPr>
        <p:txBody>
          <a:bodyPr anchor="ctr"/>
          <a:lstStyle/>
          <a:p>
            <a:pPr algn="ctr"/>
            <a:endParaRPr lang="en-GB"/>
          </a:p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128588"/>
            <a:ext cx="8886825" cy="67294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3978" y="0"/>
            <a:ext cx="89439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15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62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048598"/>
          <p:cNvSpPr>
            <a:spLocks noGrp="1"/>
          </p:cNvSpPr>
          <p:nvPr>
            <p:ph type="title"/>
          </p:nvPr>
        </p:nvSpPr>
        <p:spPr>
          <a:xfrm>
            <a:off x="1480667" y="-146489"/>
            <a:ext cx="7886700" cy="1325563"/>
          </a:xfrm>
        </p:spPr>
        <p:txBody>
          <a:bodyPr>
            <a:noAutofit/>
          </a:bodyPr>
          <a:lstStyle/>
          <a:p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alt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alt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alt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alt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8" name="Picture 209715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838138" y="980329"/>
            <a:ext cx="4148700" cy="2908483"/>
          </a:xfrm>
          <a:prstGeom prst="rect">
            <a:avLst/>
          </a:prstGeom>
        </p:spPr>
      </p:pic>
      <p:pic>
        <p:nvPicPr>
          <p:cNvPr id="2097159" name="Picture 209715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74319" y="980329"/>
            <a:ext cx="4563819" cy="2908483"/>
          </a:xfrm>
          <a:prstGeom prst="rect">
            <a:avLst/>
          </a:prstGeom>
        </p:spPr>
      </p:pic>
      <p:pic>
        <p:nvPicPr>
          <p:cNvPr id="2097160" name="Picture 209715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145980" y="3992243"/>
            <a:ext cx="4563820" cy="3045901"/>
          </a:xfrm>
          <a:prstGeom prst="rect">
            <a:avLst/>
          </a:prstGeom>
        </p:spPr>
      </p:pic>
      <p:sp>
        <p:nvSpPr>
          <p:cNvPr id="1048600" name="TextBox 1048599"/>
          <p:cNvSpPr txBox="1"/>
          <p:nvPr/>
        </p:nvSpPr>
        <p:spPr>
          <a:xfrm>
            <a:off x="5570359" y="3103432"/>
            <a:ext cx="3368200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altLang="en-GB" sz="4000" b="1" dirty="0">
                <a:solidFill>
                  <a:srgbClr val="65FF65"/>
                </a:solidFill>
              </a:rPr>
              <a:t> </a:t>
            </a:r>
            <a:endParaRPr lang="en-GB" sz="4000" b="1" dirty="0">
              <a:solidFill>
                <a:srgbClr val="65FF6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7717" y="2903407"/>
            <a:ext cx="3368200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altLang="en-GB" sz="4000" b="1" dirty="0">
                <a:solidFill>
                  <a:srgbClr val="65FF65"/>
                </a:solidFill>
              </a:rPr>
              <a:t> </a:t>
            </a:r>
            <a:endParaRPr lang="en-GB" sz="4000" b="1" dirty="0">
              <a:solidFill>
                <a:srgbClr val="65FF6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048602"/>
          <p:cNvSpPr>
            <a:spLocks noGrp="1"/>
          </p:cNvSpPr>
          <p:nvPr>
            <p:ph type="title"/>
          </p:nvPr>
        </p:nvSpPr>
        <p:spPr>
          <a:xfrm>
            <a:off x="429491" y="207417"/>
            <a:ext cx="7886700" cy="1325563"/>
          </a:xfrm>
        </p:spPr>
        <p:txBody>
          <a:bodyPr>
            <a:noAutofit/>
          </a:bodyPr>
          <a:lstStyle/>
          <a:p>
            <a:pPr algn="l"/>
            <a:r>
              <a:rPr lang="en-GB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altLang="en-GB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altLang="en-GB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altLang="en-GB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4" name="Content Placeholder 1048603"/>
          <p:cNvSpPr>
            <a:spLocks noGrp="1"/>
          </p:cNvSpPr>
          <p:nvPr>
            <p:ph idx="1"/>
          </p:nvPr>
        </p:nvSpPr>
        <p:spPr>
          <a:xfrm>
            <a:off x="1800997" y="1458898"/>
            <a:ext cx="7886700" cy="1244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GB" sz="3600" b="1" dirty="0" smtClean="0"/>
              <a:t> </a:t>
            </a:r>
            <a:r>
              <a:rPr lang="en-GB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altLang="en-GB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altLang="en-GB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altLang="en-GB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endParaRPr lang="en-GB" sz="3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1" name="Picture 209716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77" y="2560865"/>
            <a:ext cx="5557836" cy="34255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048604"/>
          <p:cNvSpPr>
            <a:spLocks noGrp="1"/>
          </p:cNvSpPr>
          <p:nvPr>
            <p:ph type="title"/>
          </p:nvPr>
        </p:nvSpPr>
        <p:spPr>
          <a:xfrm>
            <a:off x="589054" y="85015"/>
            <a:ext cx="7886700" cy="1325563"/>
          </a:xfrm>
        </p:spPr>
        <p:txBody>
          <a:bodyPr/>
          <a:lstStyle/>
          <a:p>
            <a:pPr algn="ctr"/>
            <a:r>
              <a:rPr lang="en-GB" sz="6000" b="1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60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6" name="Content Placeholder 1048605"/>
          <p:cNvSpPr>
            <a:spLocks noGrp="1"/>
          </p:cNvSpPr>
          <p:nvPr>
            <p:ph idx="1"/>
          </p:nvPr>
        </p:nvSpPr>
        <p:spPr>
          <a:xfrm>
            <a:off x="125360" y="1203909"/>
            <a:ext cx="7886700" cy="1026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altLang="en-GB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altLang="en-GB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altLang="en-GB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altLang="en-GB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GB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7" name="TextBox 1048606"/>
          <p:cNvSpPr txBox="1"/>
          <p:nvPr/>
        </p:nvSpPr>
        <p:spPr>
          <a:xfrm>
            <a:off x="888080" y="2022213"/>
            <a:ext cx="8051368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3200" b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কম্পিউটার</a:t>
            </a:r>
            <a:r>
              <a:rPr lang="en-US" altLang="en-GB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GB" sz="32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8" name="TextBox 1048607"/>
          <p:cNvSpPr txBox="1"/>
          <p:nvPr/>
        </p:nvSpPr>
        <p:spPr>
          <a:xfrm>
            <a:off x="888080" y="3048399"/>
            <a:ext cx="7957962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লক্ষন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 </a:t>
            </a:r>
            <a:endParaRPr lang="en-GB" sz="32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9" name="TextBox 1048608"/>
          <p:cNvSpPr txBox="1"/>
          <p:nvPr/>
        </p:nvSpPr>
        <p:spPr>
          <a:xfrm>
            <a:off x="888080" y="4447328"/>
            <a:ext cx="7917037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GB" sz="32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048609"/>
          <p:cNvSpPr>
            <a:spLocks noGrp="1"/>
          </p:cNvSpPr>
          <p:nvPr>
            <p:ph type="title"/>
          </p:nvPr>
        </p:nvSpPr>
        <p:spPr>
          <a:xfrm>
            <a:off x="895842" y="-20081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altLang="en-GB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altLang="en-GB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3" name="Picture 209716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66271" y="935698"/>
            <a:ext cx="6945842" cy="4224409"/>
          </a:xfrm>
          <a:prstGeom prst="rect">
            <a:avLst/>
          </a:prstGeom>
        </p:spPr>
      </p:pic>
      <p:sp>
        <p:nvSpPr>
          <p:cNvPr id="1048611" name="TextBox 1048610"/>
          <p:cNvSpPr txBox="1"/>
          <p:nvPr/>
        </p:nvSpPr>
        <p:spPr>
          <a:xfrm>
            <a:off x="341709" y="5583279"/>
            <a:ext cx="8931396" cy="175781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GB" sz="3200" b="1">
              <a:solidFill>
                <a:srgbClr val="000000"/>
              </a:solidFill>
            </a:endParaRPr>
          </a:p>
          <a:p>
            <a:endParaRPr lang="en-GB" sz="3200" b="1">
              <a:solidFill>
                <a:srgbClr val="000000"/>
              </a:solidFill>
            </a:endParaRPr>
          </a:p>
          <a:p>
            <a:endParaRPr lang="en-GB" sz="3200" b="1">
              <a:solidFill>
                <a:srgbClr val="000000"/>
              </a:solidFill>
            </a:endParaRPr>
          </a:p>
        </p:txBody>
      </p:sp>
      <p:sp>
        <p:nvSpPr>
          <p:cNvPr id="1048612" name="TextBox 1048611"/>
          <p:cNvSpPr txBox="1"/>
          <p:nvPr/>
        </p:nvSpPr>
        <p:spPr>
          <a:xfrm>
            <a:off x="895842" y="4971052"/>
            <a:ext cx="8756263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GB" sz="3200" b="1" dirty="0">
              <a:solidFill>
                <a:srgbClr val="000000"/>
              </a:solidFill>
            </a:endParaRPr>
          </a:p>
          <a:p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VAIROUS  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পুর্ণরুপ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Vital Information Resources Under Siege </a:t>
            </a:r>
            <a:endParaRPr lang="en-GB" sz="32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048612"/>
          <p:cNvSpPr>
            <a:spLocks noGrp="1"/>
          </p:cNvSpPr>
          <p:nvPr>
            <p:ph type="title"/>
          </p:nvPr>
        </p:nvSpPr>
        <p:spPr>
          <a:xfrm>
            <a:off x="467155" y="317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altLang="en-GB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altLang="en-GB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ফ্রেড</a:t>
            </a:r>
            <a:r>
              <a:rPr lang="en-US" altLang="en-GB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কোহেন</a:t>
            </a:r>
            <a:endParaRPr lang="en-GB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4" name="Picture 209716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34360" y="1328738"/>
            <a:ext cx="6152290" cy="3936796"/>
          </a:xfrm>
          <a:prstGeom prst="rect">
            <a:avLst/>
          </a:prstGeom>
        </p:spPr>
      </p:pic>
      <p:sp>
        <p:nvSpPr>
          <p:cNvPr id="1048614" name="TextBox 1048613"/>
          <p:cNvSpPr txBox="1"/>
          <p:nvPr/>
        </p:nvSpPr>
        <p:spPr>
          <a:xfrm>
            <a:off x="679109" y="5182401"/>
            <a:ext cx="8844146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১৯৮০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ভাইরাসের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নামকরন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করেছন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University  of New Haven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ফ্রেড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কোহেন</a:t>
            </a:r>
            <a:r>
              <a:rPr lang="en-GB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Rectangle 1048614"/>
          <p:cNvSpPr>
            <a:spLocks noGrp="1"/>
          </p:cNvSpPr>
          <p:nvPr/>
        </p:nvSpPr>
        <p:spPr>
          <a:xfrm>
            <a:off x="895842" y="-20081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altLang="en-GB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altLang="en-GB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5" name="Picture 209716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90500" y="759287"/>
            <a:ext cx="6708942" cy="4315414"/>
          </a:xfrm>
          <a:prstGeom prst="rect">
            <a:avLst/>
          </a:prstGeom>
        </p:spPr>
      </p:pic>
      <p:sp>
        <p:nvSpPr>
          <p:cNvPr id="1048616" name="TextBox 1048615"/>
          <p:cNvSpPr txBox="1"/>
          <p:nvPr/>
        </p:nvSpPr>
        <p:spPr>
          <a:xfrm>
            <a:off x="170965" y="5287941"/>
            <a:ext cx="8919202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উপাত্তকে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GB" alt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en-GB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048616"/>
          <p:cNvSpPr>
            <a:spLocks noGrp="1"/>
          </p:cNvSpPr>
          <p:nvPr>
            <p:ph type="title"/>
          </p:nvPr>
        </p:nvSpPr>
        <p:spPr>
          <a:xfrm>
            <a:off x="651049" y="9951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altLang="en-GB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altLang="en-GB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8" name="Content Placeholder 1048617"/>
          <p:cNvSpPr>
            <a:spLocks noGrp="1"/>
          </p:cNvSpPr>
          <p:nvPr>
            <p:ph idx="1"/>
          </p:nvPr>
        </p:nvSpPr>
        <p:spPr>
          <a:xfrm>
            <a:off x="1422256" y="1425074"/>
            <a:ext cx="7886700" cy="921668"/>
          </a:xfrm>
        </p:spPr>
        <p:txBody>
          <a:bodyPr/>
          <a:lstStyle/>
          <a:p>
            <a:pPr marL="0" indent="0">
              <a:buNone/>
            </a:pP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GB" alt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GB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7" y="3109911"/>
            <a:ext cx="4814886" cy="3048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ible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</TotalTime>
  <Words>429</Words>
  <Application>Microsoft Office PowerPoint</Application>
  <PresentationFormat>On-screen Show (4:3)</PresentationFormat>
  <Paragraphs>81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宋体</vt:lpstr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পরিচিতি</vt:lpstr>
      <vt:lpstr>ছবিগুলো দেখে চিন্তা করে বলো</vt:lpstr>
      <vt:lpstr>আজকের পাঠের বিষয় </vt:lpstr>
      <vt:lpstr>শিখনফল</vt:lpstr>
      <vt:lpstr>কম্পিউটার ভাইরাস </vt:lpstr>
      <vt:lpstr>অধ্যাপক ফ্রেড কোহেন</vt:lpstr>
      <vt:lpstr>PowerPoint Presentation</vt:lpstr>
      <vt:lpstr>একক কাজ </vt:lpstr>
      <vt:lpstr>কম্পিউটার ও আইসিটি যন্ত্রে ভাইরাস আক্রান্ত হওয়ার লক্ষন।</vt:lpstr>
      <vt:lpstr>PowerPoint Presentation</vt:lpstr>
      <vt:lpstr>জোড়ায় কাজ</vt:lpstr>
      <vt:lpstr>এন্টি ভাইরাস </vt:lpstr>
      <vt:lpstr>এন্টি ভাইরাস update করলে কম্পিউটারের  </vt:lpstr>
      <vt:lpstr>কিছু উল্লেখ্যযোগ্য এন্টি ভাইরাস </vt:lpstr>
      <vt:lpstr>আইসিটি যন্ত্রপাতি ভাইরাস মুক্ত রাখার কিছু পদ্ধতি।</vt:lpstr>
      <vt:lpstr>দলীয় কাজ</vt:lpstr>
      <vt:lpstr>PowerPoint Presentation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JHARNA</dc:creator>
  <cp:lastModifiedBy>DOEL</cp:lastModifiedBy>
  <cp:revision>163</cp:revision>
  <dcterms:created xsi:type="dcterms:W3CDTF">2015-05-04T21:30:45Z</dcterms:created>
  <dcterms:modified xsi:type="dcterms:W3CDTF">2020-03-11T04:27:39Z</dcterms:modified>
</cp:coreProperties>
</file>