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84" r:id="rId3"/>
    <p:sldId id="258" r:id="rId4"/>
    <p:sldId id="259" r:id="rId5"/>
    <p:sldId id="264" r:id="rId6"/>
    <p:sldId id="261" r:id="rId7"/>
    <p:sldId id="283" r:id="rId8"/>
    <p:sldId id="262" r:id="rId9"/>
    <p:sldId id="275" r:id="rId10"/>
    <p:sldId id="271" r:id="rId11"/>
    <p:sldId id="265" r:id="rId12"/>
    <p:sldId id="266" r:id="rId13"/>
    <p:sldId id="267" r:id="rId14"/>
    <p:sldId id="281" r:id="rId15"/>
    <p:sldId id="276" r:id="rId16"/>
    <p:sldId id="279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7C8B-C476-4122-8106-C8E110056378}" type="datetimeFigureOut">
              <a:rPr lang="en-US" smtClean="0"/>
              <a:t>26-Jul-19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E663E-621E-465E-9C15-20DAA336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663E-621E-465E-9C15-20DAA336A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6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FDE8-CBCF-4993-AED4-BEDAC66DDE0D}" type="datetimeFigureOut">
              <a:rPr lang="en-US" smtClean="0"/>
              <a:pPr/>
              <a:t>26-Jul-19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4C8B-71CB-4F19-92B2-F015A4C11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23.jpeg"/><Relationship Id="rId12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20.jpeg"/><Relationship Id="rId5" Type="http://schemas.openxmlformats.org/officeDocument/2006/relationships/image" Target="../media/image11.jpeg"/><Relationship Id="rId10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828800"/>
          </a:xfrm>
        </p:spPr>
        <p:txBody>
          <a:bodyPr>
            <a:prstTxWarp prst="textChevronInverted">
              <a:avLst/>
            </a:prstTxWarp>
            <a:noAutofit/>
            <a:scene3d>
              <a:camera prst="perspectiveBelow"/>
              <a:lightRig rig="threePt" dir="t"/>
            </a:scene3d>
          </a:bodyPr>
          <a:lstStyle/>
          <a:p>
            <a:r>
              <a:rPr lang="bn-BD" sz="239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2209800"/>
            <a:ext cx="7467600" cy="4343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-533400"/>
            <a:ext cx="11658600" cy="11049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 descr="44.jpg"/>
          <p:cNvPicPr>
            <a:picLocks noChangeAspect="1"/>
          </p:cNvPicPr>
          <p:nvPr/>
        </p:nvPicPr>
        <p:blipFill>
          <a:blip r:embed="rId2"/>
          <a:srcRect r="46667"/>
          <a:stretch>
            <a:fillRect/>
          </a:stretch>
        </p:blipFill>
        <p:spPr>
          <a:xfrm>
            <a:off x="7239000" y="1752600"/>
            <a:ext cx="609600" cy="12287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00200" y="381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mal.jpg"/>
          <p:cNvPicPr>
            <a:picLocks noChangeAspect="1"/>
          </p:cNvPicPr>
          <p:nvPr/>
        </p:nvPicPr>
        <p:blipFill>
          <a:blip r:embed="rId3"/>
          <a:srcRect t="14063" b="20312"/>
          <a:stretch>
            <a:fillRect/>
          </a:stretch>
        </p:blipFill>
        <p:spPr>
          <a:xfrm>
            <a:off x="1600200" y="3581400"/>
            <a:ext cx="1625600" cy="1066800"/>
          </a:xfrm>
          <a:prstGeom prst="rect">
            <a:avLst/>
          </a:prstGeom>
        </p:spPr>
      </p:pic>
      <p:pic>
        <p:nvPicPr>
          <p:cNvPr id="21" name="Picture 20" descr="p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600200"/>
            <a:ext cx="1219200" cy="895350"/>
          </a:xfrm>
          <a:prstGeom prst="rect">
            <a:avLst/>
          </a:prstGeom>
        </p:spPr>
      </p:pic>
      <p:pic>
        <p:nvPicPr>
          <p:cNvPr id="22" name="Picture 21" descr="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581400"/>
            <a:ext cx="1266825" cy="819150"/>
          </a:xfrm>
          <a:prstGeom prst="rect">
            <a:avLst/>
          </a:prstGeom>
        </p:spPr>
      </p:pic>
      <p:pic>
        <p:nvPicPr>
          <p:cNvPr id="23" name="Picture 22" descr="20.jpg"/>
          <p:cNvPicPr>
            <a:picLocks noChangeAspect="1"/>
          </p:cNvPicPr>
          <p:nvPr/>
        </p:nvPicPr>
        <p:blipFill>
          <a:blip r:embed="rId6"/>
          <a:srcRect l="10884" t="14286" r="29252" b="14286"/>
          <a:stretch>
            <a:fillRect/>
          </a:stretch>
        </p:blipFill>
        <p:spPr>
          <a:xfrm>
            <a:off x="1676400" y="1371600"/>
            <a:ext cx="1295400" cy="1524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28800" y="2895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মনিটর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464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মালটিমিডিয়া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2819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প্লোটার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124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স্পিকার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4572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ন্ট্রা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8534400" cy="2590800"/>
          </a:xfrm>
          <a:solidFill>
            <a:schemeClr val="bg2"/>
          </a:solidFill>
        </p:spPr>
        <p:txBody>
          <a:bodyPr>
            <a:noAutofit/>
            <a:scene3d>
              <a:camera prst="perspectiveFront"/>
              <a:lightRig rig="threePt" dir="t"/>
            </a:scene3d>
          </a:bodyPr>
          <a:lstStyle/>
          <a:p>
            <a:pPr marL="742950" indent="-742950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1)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কম্পিঊটারের সংগঠনকে কয়ভাগে ভাগ করাযায়?</a:t>
            </a:r>
          </a:p>
          <a:p>
            <a:pPr marL="914400" indent="-914400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প্রতি ভাগের তিনটি করে ডিভাইস এর নাম</a:t>
            </a:r>
            <a:r>
              <a:rPr lang="bn-BD" sz="4000" dirty="0" smtClean="0">
                <a:solidFill>
                  <a:schemeClr val="tx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/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657600" y="1905000"/>
            <a:ext cx="1295400" cy="1447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  <a:solidFill>
            <a:srgbClr val="92D050"/>
          </a:solidFill>
          <a:ln>
            <a:solidFill>
              <a:srgbClr val="002060"/>
            </a:solidFill>
          </a:ln>
        </p:spPr>
        <p:txBody>
          <a:bodyPr>
            <a:no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800" dirty="0" smtClean="0">
                <a:effectLst/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ইনপুট ডিভাইস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আউটপুট ডিভাইস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2164557" cy="822146"/>
          </a:xfrm>
          <a:prstGeom prst="rect">
            <a:avLst/>
          </a:prstGeom>
        </p:spPr>
      </p:pic>
      <p:pic>
        <p:nvPicPr>
          <p:cNvPr id="7" name="Picture 6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56720">
            <a:off x="239567" y="5138777"/>
            <a:ext cx="1238250" cy="1190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2971800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কীবোড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890736"/>
            <a:ext cx="1236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পেন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ড্রা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ইভ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029200"/>
            <a:ext cx="1238250" cy="1143000"/>
          </a:xfrm>
          <a:prstGeom prst="rect">
            <a:avLst/>
          </a:prstGeom>
        </p:spPr>
      </p:pic>
      <p:pic>
        <p:nvPicPr>
          <p:cNvPr id="23" name="Picture 22" descr="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429000"/>
            <a:ext cx="1066800" cy="1219200"/>
          </a:xfrm>
          <a:prstGeom prst="rect">
            <a:avLst/>
          </a:prstGeom>
        </p:spPr>
      </p:pic>
      <p:pic>
        <p:nvPicPr>
          <p:cNvPr id="25" name="Picture 24" descr="mo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733800"/>
            <a:ext cx="85725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609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  ডি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45821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মাউথপিস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m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1600200"/>
            <a:ext cx="1219200" cy="8096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772400" y="2362200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9725" y="1524000"/>
            <a:ext cx="1514475" cy="10096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62600" y="2590800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ন্ট্রা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20.jpg"/>
          <p:cNvPicPr>
            <a:picLocks noChangeAspect="1"/>
          </p:cNvPicPr>
          <p:nvPr/>
        </p:nvPicPr>
        <p:blipFill>
          <a:blip r:embed="rId9"/>
          <a:srcRect l="9070" r="29252"/>
          <a:stretch>
            <a:fillRect/>
          </a:stretch>
        </p:blipFill>
        <p:spPr>
          <a:xfrm>
            <a:off x="7620000" y="2743200"/>
            <a:ext cx="1295400" cy="210026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96200" y="4495800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dirty="0"/>
          </a:p>
        </p:txBody>
      </p:sp>
      <p:pic>
        <p:nvPicPr>
          <p:cNvPr id="22" name="Picture 21" descr="1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3276600"/>
            <a:ext cx="1371600" cy="10287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91200" y="4267200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স্পিকার</a:t>
            </a:r>
            <a:endParaRPr lang="en-US" dirty="0"/>
          </a:p>
        </p:txBody>
      </p:sp>
      <p:pic>
        <p:nvPicPr>
          <p:cNvPr id="26" name="Picture 25" descr="pl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5029200"/>
            <a:ext cx="1219200" cy="8953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537537" y="5867400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প্লোটার</a:t>
            </a:r>
            <a:endParaRPr lang="en-US" sz="2800" dirty="0"/>
          </a:p>
        </p:txBody>
      </p:sp>
      <p:pic>
        <p:nvPicPr>
          <p:cNvPr id="28" name="Picture 27" descr="modem.jpeg"/>
          <p:cNvPicPr>
            <a:picLocks noChangeAspect="1"/>
          </p:cNvPicPr>
          <p:nvPr/>
        </p:nvPicPr>
        <p:blipFill>
          <a:blip r:embed="rId12"/>
          <a:srcRect l="6977" t="21918" r="13953" b="23288"/>
          <a:stretch>
            <a:fillRect/>
          </a:stretch>
        </p:blipFill>
        <p:spPr>
          <a:xfrm rot="16200000">
            <a:off x="2011681" y="3200395"/>
            <a:ext cx="4663441" cy="137160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38600" y="6096000"/>
            <a:ext cx="9316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3" grpId="0"/>
      <p:bldP spid="12" grpId="0"/>
      <p:bldP spid="14" grpId="0"/>
      <p:bldP spid="16" grpId="0"/>
      <p:bldP spid="18" grpId="0"/>
      <p:bldP spid="20" grpId="0"/>
      <p:bldP spid="24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819400"/>
            <a:ext cx="75438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  </a:t>
            </a:r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 এর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লিখ।  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457200"/>
            <a:ext cx="5867400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bn-B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362200"/>
            <a:ext cx="1219200" cy="809625"/>
          </a:xfrm>
          <a:prstGeom prst="rect">
            <a:avLst/>
          </a:prstGeom>
        </p:spPr>
      </p:pic>
      <p:pic>
        <p:nvPicPr>
          <p:cNvPr id="3" name="Picture 2" descr="20.jpg"/>
          <p:cNvPicPr>
            <a:picLocks noChangeAspect="1"/>
          </p:cNvPicPr>
          <p:nvPr/>
        </p:nvPicPr>
        <p:blipFill>
          <a:blip r:embed="rId4"/>
          <a:srcRect l="9070" r="29252"/>
          <a:stretch>
            <a:fillRect/>
          </a:stretch>
        </p:blipFill>
        <p:spPr>
          <a:xfrm>
            <a:off x="7848600" y="0"/>
            <a:ext cx="1295400" cy="2100263"/>
          </a:xfrm>
          <a:prstGeom prst="rect">
            <a:avLst/>
          </a:prstGeom>
        </p:spPr>
      </p:pic>
      <p:pic>
        <p:nvPicPr>
          <p:cNvPr id="4" name="Picture 3" descr="p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590800"/>
            <a:ext cx="1514475" cy="1009650"/>
          </a:xfrm>
          <a:prstGeom prst="rect">
            <a:avLst/>
          </a:prstGeom>
        </p:spPr>
      </p:pic>
      <p:pic>
        <p:nvPicPr>
          <p:cNvPr id="5" name="Picture 4" descr="p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48000"/>
            <a:ext cx="1219200" cy="895350"/>
          </a:xfrm>
          <a:prstGeom prst="rect">
            <a:avLst/>
          </a:prstGeom>
        </p:spPr>
      </p:pic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3657600"/>
            <a:ext cx="1371600" cy="1028700"/>
          </a:xfrm>
          <a:prstGeom prst="rect">
            <a:avLst/>
          </a:prstGeom>
        </p:spPr>
      </p:pic>
      <p:pic>
        <p:nvPicPr>
          <p:cNvPr id="7" name="Picture 6" descr="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3962400"/>
            <a:ext cx="2967038" cy="1126946"/>
          </a:xfrm>
          <a:prstGeom prst="rect">
            <a:avLst/>
          </a:prstGeom>
        </p:spPr>
      </p:pic>
      <p:pic>
        <p:nvPicPr>
          <p:cNvPr id="8" name="Picture 7" descr="mo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6750" y="2057400"/>
            <a:ext cx="857250" cy="1219200"/>
          </a:xfrm>
          <a:prstGeom prst="rect">
            <a:avLst/>
          </a:prstGeom>
        </p:spPr>
      </p:pic>
      <p:pic>
        <p:nvPicPr>
          <p:cNvPr id="9" name="Picture 8" descr="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2514600"/>
            <a:ext cx="1238250" cy="1143000"/>
          </a:xfrm>
          <a:prstGeom prst="rect">
            <a:avLst/>
          </a:prstGeom>
        </p:spPr>
      </p:pic>
      <p:pic>
        <p:nvPicPr>
          <p:cNvPr id="10" name="Picture 9" descr="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0" y="838200"/>
            <a:ext cx="1066800" cy="1219200"/>
          </a:xfrm>
          <a:prstGeom prst="rect">
            <a:avLst/>
          </a:prstGeom>
        </p:spPr>
      </p:pic>
      <p:pic>
        <p:nvPicPr>
          <p:cNvPr id="11" name="Picture 10" descr="43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1400" y="3505200"/>
            <a:ext cx="1238250" cy="1190625"/>
          </a:xfrm>
          <a:prstGeom prst="rect">
            <a:avLst/>
          </a:prstGeom>
        </p:spPr>
      </p:pic>
      <p:pic>
        <p:nvPicPr>
          <p:cNvPr id="12" name="Picture 11" descr="Disney_Dream_Enchanted_Garden_Day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457200"/>
            <a:ext cx="3281363" cy="2143125"/>
          </a:xfrm>
          <a:prstGeom prst="rect">
            <a:avLst/>
          </a:prstGeom>
        </p:spPr>
      </p:pic>
      <p:pic>
        <p:nvPicPr>
          <p:cNvPr id="13" name="Picture 12" descr="26.jpg"/>
          <p:cNvPicPr>
            <a:picLocks noChangeAspect="1"/>
          </p:cNvPicPr>
          <p:nvPr/>
        </p:nvPicPr>
        <p:blipFill>
          <a:blip r:embed="rId14"/>
          <a:srcRect l="18750" r="37500" b="16667"/>
          <a:stretch>
            <a:fillRect/>
          </a:stretch>
        </p:blipFill>
        <p:spPr>
          <a:xfrm>
            <a:off x="6248400" y="1676400"/>
            <a:ext cx="1600200" cy="1870364"/>
          </a:xfrm>
          <a:prstGeom prst="rect">
            <a:avLst/>
          </a:prstGeom>
        </p:spPr>
      </p:pic>
      <p:pic>
        <p:nvPicPr>
          <p:cNvPr id="14" name="Picture 13" descr="52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4000" y="990600"/>
            <a:ext cx="1219200" cy="819150"/>
          </a:xfrm>
          <a:prstGeom prst="rect">
            <a:avLst/>
          </a:prstGeom>
        </p:spPr>
      </p:pic>
      <p:pic>
        <p:nvPicPr>
          <p:cNvPr id="15" name="Picture 14" descr="48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00" y="4191000"/>
            <a:ext cx="1219200" cy="10382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81200" y="0"/>
            <a:ext cx="6248400" cy="1107996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257800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ডিভাইজগূলোর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ডিভাইজ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18" name="Right Arrow 17"/>
          <p:cNvSpPr/>
          <p:nvPr/>
        </p:nvSpPr>
        <p:spPr>
          <a:xfrm>
            <a:off x="0" y="5440681"/>
            <a:ext cx="381000" cy="2743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prstTxWarp prst="textTriangleInverted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2562225" cy="1790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191000"/>
            <a:ext cx="89154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কম্পিউটারের মেমরিতে কী করা হয় তা লিখ।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Tx/>
              <a:buAutoNum type="arabicParenR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স্থায়ী মেমোরি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লিখ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 smtClean="0"/>
          </a:p>
          <a:p>
            <a:pPr marL="742950" indent="-742950">
              <a:buAutoNum type="arabicParenR"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isney_Dream_Enchanted_Garden_D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00200"/>
            <a:ext cx="3281363" cy="2143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3505200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স্থায়ী মেমোরি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373380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অস্থায়ী মেমোরি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76200" y="1478280"/>
            <a:ext cx="89154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ডিজিটাল বাংলাদেশ গড়তে                ভূমিকা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502496"/>
            <a:ext cx="1681652" cy="161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267200"/>
            <a:ext cx="8229600" cy="1630362"/>
          </a:xfrm>
          <a:ln w="57150">
            <a:solidFill>
              <a:schemeClr val="accent3"/>
            </a:solidFill>
          </a:ln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bn-BD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609600" y="-762000"/>
            <a:ext cx="8763000" cy="5163403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200400" cy="2590800"/>
          </a:xfrm>
        </p:spPr>
        <p:txBody>
          <a:bodyPr>
            <a:noAutofit/>
          </a:bodyPr>
          <a:lstStyle/>
          <a:p>
            <a:r>
              <a:rPr lang="bn-IN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মিজানুর রহমান </a:t>
            </a:r>
            <a:r>
              <a:rPr lang="bn-BD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  কম্পিউটার</a:t>
            </a:r>
          </a:p>
          <a:p>
            <a:r>
              <a:rPr lang="bn-IN" sz="2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বত্রিশ হাজারী উচ্চ বিদ্যালয় </a:t>
            </a:r>
            <a:endParaRPr lang="bn-BD" sz="24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 </a:t>
            </a:r>
            <a:r>
              <a:rPr lang="bn-BD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লালমনির হাট</a:t>
            </a:r>
            <a:endParaRPr lang="bn-BD" sz="3200" i="1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828800"/>
            <a:ext cx="3429000" cy="4297363"/>
          </a:xfrm>
        </p:spPr>
        <p:txBody>
          <a:bodyPr>
            <a:normAutofit/>
          </a:bodyPr>
          <a:lstStyle/>
          <a:p>
            <a:r>
              <a:rPr lang="bn-BD" sz="4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নবমঃশ্রেণী</a:t>
            </a:r>
          </a:p>
          <a:p>
            <a:r>
              <a:rPr lang="bn-BD" sz="4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বিষয়ঃকম্পিউটার </a:t>
            </a:r>
          </a:p>
          <a:p>
            <a:r>
              <a:rPr lang="bn-BD" sz="4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 পরিচ্ছেদ</a:t>
            </a:r>
          </a:p>
          <a:p>
            <a:r>
              <a:rPr lang="bn-BD" sz="4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sz="4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0668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  <a:solidFill>
            <a:srgbClr val="00B050"/>
          </a:solidFill>
        </p:spPr>
        <p:txBody>
          <a:bodyPr>
            <a:prstTxWarp prst="textStop">
              <a:avLst/>
            </a:prstTxWarp>
            <a:normAutofit fontScale="90000"/>
            <a:scene3d>
              <a:camera prst="perspectiveAbove"/>
              <a:lightRig rig="threePt" dir="t"/>
            </a:scene3d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bn-BD" sz="15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9144000" cy="5410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কম্পিউটার শিক্ষা 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   নবম 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   দ্বিতীয়  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সংগঠন   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৪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/০৭/২০১</a:t>
            </a:r>
            <a:r>
              <a:rPr lang="bn-IN" sz="4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4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4114800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r>
              <a:rPr lang="bn-BD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</a:p>
          <a:p>
            <a:r>
              <a:rPr lang="bn-BD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কয়টি অংশ তা বলতে পারবে। </a:t>
            </a:r>
          </a:p>
          <a:p>
            <a:r>
              <a:rPr lang="bn-BD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ইনপুট ও আউটপুট ডিভাইজের  নাম লিখতে  পারবে ।</a:t>
            </a:r>
            <a:endParaRPr lang="bn-BD" sz="39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 সম্পর্কে ব্যাখ্যা করতে পারবে।</a:t>
            </a: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828800" y="381000"/>
            <a:ext cx="5486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7200" dirty="0" smtClean="0">
                <a:ln w="762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আচরণিক উদ্দেশ্য </a:t>
            </a:r>
            <a:endParaRPr lang="en-US" sz="7200" dirty="0" smtClean="0">
              <a:ln w="762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2667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1000" y="3429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7200" y="4876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0.jpg"/>
          <p:cNvPicPr>
            <a:picLocks noChangeAspect="1"/>
          </p:cNvPicPr>
          <p:nvPr/>
        </p:nvPicPr>
        <p:blipFill>
          <a:blip r:embed="rId2"/>
          <a:srcRect l="11364" r="29545" b="29545"/>
          <a:stretch>
            <a:fillRect/>
          </a:stretch>
        </p:blipFill>
        <p:spPr>
          <a:xfrm>
            <a:off x="762000" y="990600"/>
            <a:ext cx="1981200" cy="2362200"/>
          </a:xfrm>
          <a:prstGeom prst="rect">
            <a:avLst/>
          </a:prstGeom>
        </p:spPr>
      </p:pic>
      <p:pic>
        <p:nvPicPr>
          <p:cNvPr id="5" name="Picture 4" descr="24.jpg"/>
          <p:cNvPicPr>
            <a:picLocks noChangeAspect="1"/>
          </p:cNvPicPr>
          <p:nvPr/>
        </p:nvPicPr>
        <p:blipFill>
          <a:blip r:embed="rId3"/>
          <a:srcRect l="55882" b="15527"/>
          <a:stretch>
            <a:fillRect/>
          </a:stretch>
        </p:blipFill>
        <p:spPr>
          <a:xfrm>
            <a:off x="3886200" y="1143000"/>
            <a:ext cx="1905000" cy="241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228600"/>
            <a:ext cx="51816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কর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8" name="Picture 7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752600"/>
            <a:ext cx="2057400" cy="1543050"/>
          </a:xfrm>
          <a:prstGeom prst="rect">
            <a:avLst/>
          </a:prstGeom>
        </p:spPr>
      </p:pic>
      <p:pic>
        <p:nvPicPr>
          <p:cNvPr id="10" name="Picture 9" descr="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228600" y="3733800"/>
            <a:ext cx="3429000" cy="1302410"/>
          </a:xfrm>
          <a:prstGeom prst="rect">
            <a:avLst/>
          </a:prstGeom>
        </p:spPr>
      </p:pic>
      <p:pic>
        <p:nvPicPr>
          <p:cNvPr id="12" name="Picture 11" descr="p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3784600"/>
            <a:ext cx="1981200" cy="1320800"/>
          </a:xfrm>
          <a:prstGeom prst="rect">
            <a:avLst/>
          </a:prstGeom>
        </p:spPr>
      </p:pic>
      <p:pic>
        <p:nvPicPr>
          <p:cNvPr id="13" name="Picture 12" descr="4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3496866"/>
            <a:ext cx="1676400" cy="1427559"/>
          </a:xfrm>
          <a:prstGeom prst="rect">
            <a:avLst/>
          </a:prstGeom>
        </p:spPr>
      </p:pic>
      <p:pic>
        <p:nvPicPr>
          <p:cNvPr id="14" name="Picture 13" descr="4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950" y="5591175"/>
            <a:ext cx="1238250" cy="1190625"/>
          </a:xfrm>
          <a:prstGeom prst="rect">
            <a:avLst/>
          </a:prstGeom>
        </p:spPr>
      </p:pic>
      <p:pic>
        <p:nvPicPr>
          <p:cNvPr id="16" name="Picture 15" descr="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750" y="5562600"/>
            <a:ext cx="1238250" cy="1143000"/>
          </a:xfrm>
          <a:prstGeom prst="rect">
            <a:avLst/>
          </a:prstGeom>
        </p:spPr>
      </p:pic>
      <p:pic>
        <p:nvPicPr>
          <p:cNvPr id="17" name="Picture 16" descr="m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5200" y="5410200"/>
            <a:ext cx="1066800" cy="1219200"/>
          </a:xfrm>
          <a:prstGeom prst="rect">
            <a:avLst/>
          </a:prstGeom>
        </p:spPr>
      </p:pic>
      <p:pic>
        <p:nvPicPr>
          <p:cNvPr id="18" name="Picture 17" descr="mo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" y="5334000"/>
            <a:ext cx="85725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Autofit/>
          </a:bodyPr>
          <a:lstStyle/>
          <a:p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8763000" cy="541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err="1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88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b="1" dirty="0" err="1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88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সংগঠন </a:t>
            </a:r>
            <a:endParaRPr lang="en-US" sz="8800" b="1" dirty="0">
              <a:solidFill>
                <a:schemeClr val="accent4">
                  <a:lumMod val="50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658600" cy="11049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19200"/>
            <a:ext cx="1676400" cy="1611923"/>
          </a:xfrm>
          <a:prstGeom prst="rect">
            <a:avLst/>
          </a:prstGeom>
        </p:spPr>
      </p:pic>
      <p:pic>
        <p:nvPicPr>
          <p:cNvPr id="8" name="Picture 7" descr="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800600"/>
            <a:ext cx="2365176" cy="8983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7400" y="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bn-BD" sz="8800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ইনপুট ডিভাইস </a:t>
            </a:r>
            <a:endParaRPr lang="en-US" sz="8800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43000"/>
            <a:ext cx="1447800" cy="1447800"/>
          </a:xfrm>
          <a:prstGeom prst="rect">
            <a:avLst/>
          </a:prstGeom>
        </p:spPr>
      </p:pic>
      <p:pic>
        <p:nvPicPr>
          <p:cNvPr id="18" name="Picture 17" descr="k.jpg"/>
          <p:cNvPicPr>
            <a:picLocks noChangeAspect="1"/>
          </p:cNvPicPr>
          <p:nvPr/>
        </p:nvPicPr>
        <p:blipFill>
          <a:blip r:embed="rId5"/>
          <a:srcRect t="6244" b="6338"/>
          <a:stretch>
            <a:fillRect/>
          </a:stretch>
        </p:blipFill>
        <p:spPr>
          <a:xfrm>
            <a:off x="3205843" y="1447800"/>
            <a:ext cx="2128157" cy="1295400"/>
          </a:xfrm>
          <a:prstGeom prst="rect">
            <a:avLst/>
          </a:prstGeom>
        </p:spPr>
      </p:pic>
      <p:pic>
        <p:nvPicPr>
          <p:cNvPr id="19" name="Picture 18" descr="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4267200"/>
            <a:ext cx="1066800" cy="1219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4400" y="3048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মাউস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5867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কীবোর্ড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45720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00" dirty="0" smtClean="0"/>
              <a:t> 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2743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 ডি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200" y="2743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ড্রা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ইভ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5562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মাঊথ পিস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5" grpId="0"/>
      <p:bldP spid="27" grpId="0"/>
      <p:bldP spid="2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-533400"/>
            <a:ext cx="11658600" cy="11049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 descr="26.jpg"/>
          <p:cNvPicPr>
            <a:picLocks noChangeAspect="1"/>
          </p:cNvPicPr>
          <p:nvPr/>
        </p:nvPicPr>
        <p:blipFill>
          <a:blip r:embed="rId2"/>
          <a:srcRect l="18750" r="37500" b="16667"/>
          <a:stretch>
            <a:fillRect/>
          </a:stretch>
        </p:blipFill>
        <p:spPr>
          <a:xfrm>
            <a:off x="1371600" y="2057400"/>
            <a:ext cx="1600200" cy="1870364"/>
          </a:xfrm>
          <a:prstGeom prst="rect">
            <a:avLst/>
          </a:prstGeom>
        </p:spPr>
      </p:pic>
      <p:pic>
        <p:nvPicPr>
          <p:cNvPr id="10" name="Picture 9" descr="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133600"/>
            <a:ext cx="1219200" cy="1038225"/>
          </a:xfrm>
          <a:prstGeom prst="rect">
            <a:avLst/>
          </a:prstGeom>
        </p:spPr>
      </p:pic>
      <p:pic>
        <p:nvPicPr>
          <p:cNvPr id="11" name="Picture 10" descr="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286000"/>
            <a:ext cx="1219200" cy="8191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0400" y="381000"/>
            <a:ext cx="4343400" cy="92333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5400" dirty="0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bn-BD" sz="5400" dirty="0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ডিভাইস </a:t>
            </a:r>
            <a:endParaRPr lang="en-US" sz="5400" dirty="0"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4038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 পি ইঊ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3505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0" y="3505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বোড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229</Words>
  <Application>Microsoft Office PowerPoint</Application>
  <PresentationFormat>On-screen Show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 2</vt:lpstr>
      <vt:lpstr>Office Theme</vt:lpstr>
      <vt:lpstr>স্বাগতম </vt:lpstr>
      <vt:lpstr>পরিচিতি</vt:lpstr>
      <vt:lpstr> পাঠ পরিচিতি </vt:lpstr>
      <vt:lpstr> </vt:lpstr>
      <vt:lpstr>PowerPoint Presentation</vt:lpstr>
      <vt:lpstr>পাঠ শিরোনাম </vt:lpstr>
      <vt:lpstr>PowerPoint Presentation</vt:lpstr>
      <vt:lpstr> </vt:lpstr>
      <vt:lpstr> </vt:lpstr>
      <vt:lpstr> </vt:lpstr>
      <vt:lpstr>একক কাজ </vt:lpstr>
      <vt:lpstr>ইনপুট ডিভাইস        আউটপুট ডিভাইস  </vt:lpstr>
      <vt:lpstr>PowerPoint Presentation</vt:lpstr>
      <vt:lpstr>PowerPoint Presentation</vt:lpstr>
      <vt:lpstr>মূল্যায়ন  </vt:lpstr>
      <vt:lpstr>বাড়ীর কাজ </vt:lpstr>
      <vt:lpstr>ধন্যবাদ</vt:lpstr>
    </vt:vector>
  </TitlesOfParts>
  <Company>TTC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ও শুভেচ্ছা বিনিময়</dc:title>
  <dc:creator>Computer-5</dc:creator>
  <cp:lastModifiedBy>HP</cp:lastModifiedBy>
  <cp:revision>216</cp:revision>
  <dcterms:created xsi:type="dcterms:W3CDTF">2013-01-03T10:24:55Z</dcterms:created>
  <dcterms:modified xsi:type="dcterms:W3CDTF">2019-07-26T01:49:44Z</dcterms:modified>
</cp:coreProperties>
</file>