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4" r:id="rId4"/>
    <p:sldId id="271" r:id="rId5"/>
    <p:sldId id="277" r:id="rId6"/>
    <p:sldId id="287" r:id="rId7"/>
    <p:sldId id="275" r:id="rId8"/>
    <p:sldId id="282" r:id="rId9"/>
    <p:sldId id="285" r:id="rId10"/>
    <p:sldId id="281" r:id="rId11"/>
    <p:sldId id="270" r:id="rId12"/>
    <p:sldId id="283" r:id="rId13"/>
    <p:sldId id="284" r:id="rId14"/>
    <p:sldId id="286" r:id="rId15"/>
    <p:sldId id="28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6F77E-6BAF-46D5-A338-C50DCC9CD64B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FC288-A5AD-4FA6-BC0A-E3EB8F5B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4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85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3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4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1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9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2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1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6BC5-B4E8-4394-B36E-0C7D9DA4E9F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FA8E6-EB4D-4E0D-9DA1-D2C932F94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71718" y="135228"/>
              <a:ext cx="11848563" cy="658754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1886" y="268622"/>
              <a:ext cx="42757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আজকের পাঠে </a:t>
              </a:r>
              <a:endParaRPr 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92876" y="268621"/>
              <a:ext cx="5295363" cy="1200329"/>
            </a:xfrm>
            <a:prstGeom prst="rect">
              <a:avLst/>
            </a:prstGeom>
            <a:noFill/>
          </p:spPr>
          <p:txBody>
            <a:bodyPr wrap="square" rtlCol="0">
              <a:prstTxWarp prst="textChevron">
                <a:avLst/>
              </a:prstTxWarp>
              <a:spAutoFit/>
            </a:bodyPr>
            <a:lstStyle/>
            <a:p>
              <a:r>
                <a:rPr lang="bn-BD" sz="7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স্বাগতম</a:t>
              </a:r>
              <a:r>
                <a:rPr lang="en-US" sz="7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18" y="1468950"/>
            <a:ext cx="11632355" cy="512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49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5095" y="0"/>
            <a:ext cx="12078549" cy="6858000"/>
            <a:chOff x="-25094" y="0"/>
            <a:chExt cx="11881972" cy="374484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915892" cy="314437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-25094" y="0"/>
              <a:ext cx="11881972" cy="3744842"/>
              <a:chOff x="-616724" y="3247165"/>
              <a:chExt cx="12313482" cy="364694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-616724" y="6309336"/>
                <a:ext cx="12313482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পাবলিক পরীক্ষার ফলাফল পাওয়া যায় 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4696" y="3247165"/>
                <a:ext cx="5915890" cy="306217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0324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109" y="-845129"/>
            <a:ext cx="12288982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53193" y="-719560"/>
            <a:ext cx="11942813" cy="66068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79" y="-466141"/>
            <a:ext cx="5281794" cy="4821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31079" y="4644495"/>
            <a:ext cx="528179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গুগল ড্রাইভে আনলিমিটেড তথ্য রাখা যায়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59" y="-402449"/>
            <a:ext cx="5765451" cy="475824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  <p:sp>
        <p:nvSpPr>
          <p:cNvPr id="16" name="TextBox 15"/>
          <p:cNvSpPr txBox="1"/>
          <p:nvPr/>
        </p:nvSpPr>
        <p:spPr>
          <a:xfrm>
            <a:off x="6390759" y="4783042"/>
            <a:ext cx="497679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কোন তথ্য মুহুর্তের মধ্যে পাওয়া যায়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8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820" y="0"/>
            <a:ext cx="6031180" cy="48906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890655"/>
            <a:ext cx="616082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www.du.gov.bd 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160820" y="4890655"/>
            <a:ext cx="5809507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/>
              <a:t>  www.rokomari.com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60820" cy="489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7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7673" y="1122218"/>
            <a:ext cx="7841672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দলগত কাজ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953491" y="2757054"/>
            <a:ext cx="839585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ওয়েবসাইটের সুবিধা গুলো লিখ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694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19" y="568036"/>
            <a:ext cx="9324109" cy="132343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 </a:t>
            </a:r>
            <a:r>
              <a:rPr lang="bn-BD" sz="8000" dirty="0" smtClean="0"/>
              <a:t>মূল্যায়ন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1080655" y="2438400"/>
            <a:ext cx="789709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/>
              <a:t>১। www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পুর্নরুপ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</a:t>
            </a:r>
          </a:p>
          <a:p>
            <a:r>
              <a:rPr lang="en-US" sz="3600" dirty="0" smtClean="0"/>
              <a:t>২</a:t>
            </a:r>
            <a:r>
              <a:rPr lang="bn-BD" sz="3600" dirty="0" smtClean="0"/>
              <a:t>।</a:t>
            </a:r>
            <a:r>
              <a:rPr lang="en-US" sz="3600" dirty="0" smtClean="0"/>
              <a:t> </a:t>
            </a:r>
            <a:r>
              <a:rPr lang="en-US" sz="3600" dirty="0" err="1" smtClean="0"/>
              <a:t>ইন্টারনেট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</a:t>
            </a:r>
          </a:p>
          <a:p>
            <a:r>
              <a:rPr lang="en-US" sz="3600" dirty="0" smtClean="0"/>
              <a:t>৩</a:t>
            </a:r>
            <a:r>
              <a:rPr lang="bn-BD" sz="3600" dirty="0" smtClean="0"/>
              <a:t>।</a:t>
            </a:r>
            <a:r>
              <a:rPr lang="en-US" sz="3600" dirty="0" err="1" smtClean="0"/>
              <a:t>কিসের</a:t>
            </a:r>
            <a:r>
              <a:rPr lang="en-US" sz="3600" dirty="0" smtClean="0"/>
              <a:t> </a:t>
            </a:r>
            <a:r>
              <a:rPr lang="bn-BD" sz="2800" dirty="0" smtClean="0"/>
              <a:t>মাধ্যমে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সহজে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তথ্য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খোঁজে</a:t>
            </a:r>
            <a:r>
              <a:rPr lang="en-US" sz="3600" dirty="0" smtClean="0"/>
              <a:t>  </a:t>
            </a:r>
            <a:r>
              <a:rPr lang="en-US" sz="3600" dirty="0" err="1" smtClean="0"/>
              <a:t>পাওয়া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যায়</a:t>
            </a:r>
            <a:r>
              <a:rPr lang="en-US" sz="3600" dirty="0" smtClean="0"/>
              <a:t> 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854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4698" y="167425"/>
            <a:ext cx="11629622" cy="6168980"/>
            <a:chOff x="244698" y="206062"/>
            <a:chExt cx="11629622" cy="6168980"/>
          </a:xfrm>
        </p:grpSpPr>
        <p:sp>
          <p:nvSpPr>
            <p:cNvPr id="3" name="Round Same Side Corner Rectangle 2"/>
            <p:cNvSpPr/>
            <p:nvPr/>
          </p:nvSpPr>
          <p:spPr>
            <a:xfrm>
              <a:off x="244698" y="206062"/>
              <a:ext cx="11629622" cy="6168980"/>
            </a:xfrm>
            <a:prstGeom prst="round2Same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0750" y="2240924"/>
              <a:ext cx="2517517" cy="1844898"/>
            </a:xfrm>
            <a:prstGeom prst="rect">
              <a:avLst/>
            </a:prstGeom>
          </p:spPr>
        </p:pic>
        <p:sp>
          <p:nvSpPr>
            <p:cNvPr id="5" name="Flowchart: Punched Tape 4"/>
            <p:cNvSpPr/>
            <p:nvPr/>
          </p:nvSpPr>
          <p:spPr>
            <a:xfrm>
              <a:off x="4494725" y="537700"/>
              <a:ext cx="3129566" cy="1403797"/>
            </a:xfrm>
            <a:prstGeom prst="flowChartPunchedTap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5400" b="1" dirty="0" smtClean="0">
                  <a:blipFill>
                    <a:blip r:embed="rId3"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5400" b="1" dirty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5127" y="4085822"/>
              <a:ext cx="97863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ওয়েবসাই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ট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তথ‌্যের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ভান্ডার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স্ব-পক্ষে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তোমার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মতামত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লিখে</a:t>
              </a:r>
              <a:r>
                <a:rPr lang="en-US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আনবে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536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Bevel 1"/>
            <p:cNvSpPr/>
            <p:nvPr/>
          </p:nvSpPr>
          <p:spPr>
            <a:xfrm>
              <a:off x="0" y="0"/>
              <a:ext cx="12192000" cy="6858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Bevel 2"/>
            <p:cNvSpPr/>
            <p:nvPr/>
          </p:nvSpPr>
          <p:spPr>
            <a:xfrm>
              <a:off x="158839" y="157766"/>
              <a:ext cx="11874321" cy="6542467"/>
            </a:xfrm>
            <a:prstGeom prst="bevel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64900" y="378410"/>
              <a:ext cx="11462197" cy="618185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1836" y="694483"/>
              <a:ext cx="7250806" cy="513259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777284" y="1351506"/>
              <a:ext cx="1275009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</a:p>
            <a:p>
              <a:r>
                <a:rPr lang="en-US" sz="66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</a:p>
            <a:p>
              <a:r>
                <a:rPr lang="en-US" sz="66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</a:p>
            <a:p>
              <a:r>
                <a:rPr lang="en-US" sz="66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কে</a:t>
              </a:r>
              <a:endParaRPr lang="en-US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81870" y="1210614"/>
              <a:ext cx="3206840" cy="1107996"/>
            </a:xfrm>
            <a:prstGeom prst="rect">
              <a:avLst/>
            </a:prstGeom>
            <a:noFill/>
          </p:spPr>
          <p:txBody>
            <a:bodyPr wrap="square" rtlCol="0">
              <a:prstTxWarp prst="textCurveDown">
                <a:avLst/>
              </a:prstTxWarp>
              <a:spAutoFit/>
            </a:bodyPr>
            <a:lstStyle/>
            <a:p>
              <a:r>
                <a:rPr lang="bn-BD" sz="6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66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7047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242552" y="108355"/>
              <a:ext cx="11706895" cy="6526369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354133" y="631064"/>
              <a:ext cx="53060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 err="1" smtClean="0">
                  <a:blipFill>
                    <a:blip r:embed="rId3"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7200" b="1" dirty="0" smtClean="0">
                  <a:blipFill>
                    <a:blip r:embed="rId3"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7200" b="1" dirty="0">
                <a:blipFill>
                  <a:blip r:embed="rId3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47199" y="3801871"/>
              <a:ext cx="371159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মোঃমিজানুর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রহমান</a:t>
              </a:r>
              <a:endParaRPr lang="bn-BD" sz="32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</a:t>
              </a:r>
              <a:r>
                <a:rPr lang="en-US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ী </a:t>
              </a:r>
              <a:r>
                <a:rPr lang="bn-BD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শিক্ষক</a:t>
              </a:r>
              <a:r>
                <a:rPr lang="en-US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sz="28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আইসিটি</a:t>
              </a:r>
              <a:r>
                <a:rPr lang="en-US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 </a:t>
              </a:r>
              <a:endPara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8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বত্রিশ</a:t>
              </a:r>
              <a:r>
                <a:rPr lang="en-US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হাজারী</a:t>
              </a:r>
              <a:r>
                <a:rPr lang="bn-BD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উচ্চ বিদ্যালয়</a:t>
              </a:r>
            </a:p>
            <a:p>
              <a:r>
                <a:rPr lang="en-US" sz="28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সদর</a:t>
              </a:r>
              <a:r>
                <a:rPr lang="en-US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,লালমনিরহাট</a:t>
              </a:r>
              <a:r>
                <a:rPr lang="en-US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মোবাইলঃ ০১৭</a:t>
              </a:r>
              <a:r>
                <a:rPr lang="en-US" sz="28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৭৪৩০৫৬</a:t>
              </a:r>
              <a:endPara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57423" y="3716723"/>
              <a:ext cx="371159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শ্রেণিঃ৬ষ্ঠ</a:t>
              </a:r>
            </a:p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৫ম</a:t>
              </a:r>
              <a:endParaRPr lang="bn-BD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তথ্য ও যোগাযোগ প্রযুক্তি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মোট শিক্ষার্থীঃ 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০ জন</a:t>
              </a:r>
            </a:p>
            <a:p>
              <a:r>
                <a:rPr lang="bn-BD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 ৫০ মিনিট</a:t>
              </a:r>
            </a:p>
            <a:p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তারিখঃ১১/০৩/২০২০ </a:t>
              </a:r>
              <a:endParaRPr lang="bn-BD" sz="28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47199" y="1377889"/>
              <a:ext cx="26916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bn-BD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787304" y="1411631"/>
              <a:ext cx="269168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bn-BD" sz="4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 </a:t>
              </a:r>
              <a:endParaRPr lang="en-US" sz="4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12480" y="2142494"/>
              <a:ext cx="1201477" cy="1312215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812" y="2078043"/>
            <a:ext cx="1441116" cy="144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331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397" y="1416074"/>
            <a:ext cx="6104165" cy="45546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94909" y="304801"/>
            <a:ext cx="286789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06" y="471055"/>
            <a:ext cx="2468418" cy="2665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565" y="256562"/>
            <a:ext cx="3518894" cy="2880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06" y="4067124"/>
            <a:ext cx="3559278" cy="236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54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41668" y="144887"/>
              <a:ext cx="11900078" cy="656822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73096" y="608633"/>
              <a:ext cx="8049296" cy="92333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prstTxWarp prst="textStop">
                <a:avLst/>
              </a:prstTxWarp>
              <a:spAutoFit/>
            </a:bodyPr>
            <a:lstStyle/>
            <a:p>
              <a:r>
                <a:rPr lang="bn-BD" sz="5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আজকের পাঠ</a:t>
              </a:r>
              <a:endParaRPr lang="en-US" sz="54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94509" y="2086324"/>
              <a:ext cx="9646215" cy="120168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4"/>
            </a:fontRef>
          </p:style>
          <p:txBody>
            <a:bodyPr wrap="square" rtlCol="0">
              <a:prstTxWarp prst="textChevron">
                <a:avLst/>
              </a:prstTxWarp>
              <a:spAutoFit/>
            </a:bodyPr>
            <a:lstStyle/>
            <a:p>
              <a:r>
                <a:rPr lang="en-US" sz="5400" dirty="0" err="1" smtClean="0">
                  <a:ln w="1270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pattFill prst="dkUpDiag">
                    <a:fgClr>
                      <a:schemeClr val="tx2"/>
                    </a:fgClr>
                    <a:bgClr>
                      <a:schemeClr val="tx2">
                        <a:lumMod val="20000"/>
                        <a:lumOff val="80000"/>
                      </a:schemeClr>
                    </a:bgClr>
                  </a:pattFill>
                  <a:latin typeface="NikoshBAN" panose="02000000000000000000" pitchFamily="2" charset="0"/>
                  <a:cs typeface="NikoshBAN" panose="02000000000000000000" pitchFamily="2" charset="0"/>
                </a:rPr>
                <a:t>ওয়েবসাইট</a:t>
              </a:r>
              <a:endParaRPr lang="en-US" sz="54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3842369"/>
            <a:ext cx="10354939" cy="26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39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58839" y="16196"/>
              <a:ext cx="11874321" cy="664549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Horizontal Scroll 3"/>
            <p:cNvSpPr/>
            <p:nvPr/>
          </p:nvSpPr>
          <p:spPr>
            <a:xfrm>
              <a:off x="4198512" y="183611"/>
              <a:ext cx="2949263" cy="1674254"/>
            </a:xfrm>
            <a:prstGeom prst="horizontalScroll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6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6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Notched Right Arrow 7"/>
            <p:cNvSpPr/>
            <p:nvPr/>
          </p:nvSpPr>
          <p:spPr>
            <a:xfrm>
              <a:off x="1326524" y="1830775"/>
              <a:ext cx="8371267" cy="1535871"/>
            </a:xfrm>
            <a:prstGeom prst="notched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 পাঠ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শেষে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-------------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26525" y="3444240"/>
                <a:ext cx="8223876" cy="175432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600" b="1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  </m:t>
                    </m:r>
                  </m:oMath>
                </a14:m>
                <a:r>
                  <a:rPr lang="bn-BD" sz="36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w.w.w </a:t>
                </a:r>
                <a:r>
                  <a:rPr lang="en-US" sz="3600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এর</a:t>
                </a:r>
                <a:r>
                  <a:rPr lang="en-US" sz="36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 </a:t>
                </a:r>
                <a:r>
                  <a:rPr lang="en-US" sz="3600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পূর্নরূপ</a:t>
                </a:r>
                <a:r>
                  <a:rPr lang="bn-BD" sz="3600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cs typeface="NikoshBAN" pitchFamily="2" charset="0"/>
                    <a:sym typeface="Wingdings 2" panose="05020102010507070707" pitchFamily="18" charset="2"/>
                  </a:rPr>
                  <a:t> কী তা </a:t>
                </a:r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বলতে </a:t>
                </a:r>
                <a:r>
                  <a:rPr lang="bn-BD" sz="36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পারবে </a:t>
                </a:r>
                <a:endParaRPr lang="bn-BD" sz="3600" dirty="0" smtClean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  <a:cs typeface="NikoshBAN" pitchFamily="2" charset="0"/>
                  <a:sym typeface="Wingdings 2" panose="05020102010507070707" pitchFamily="18" charset="2"/>
                </a:endParaRPr>
              </a:p>
              <a:p>
                <a14:m>
                  <m:oMath xmlns:m="http://schemas.openxmlformats.org/officeDocument/2006/math">
                    <m:r>
                      <a:rPr lang="bn-BD" sz="3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 </m:t>
                    </m:r>
                    <m:r>
                      <a:rPr lang="bn-BD" sz="36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ইন্টারনেট</m:t>
                    </m:r>
                    <m:r>
                      <a:rPr lang="bn-BD" sz="36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 </m:t>
                    </m:r>
                    <m:r>
                      <a:rPr lang="bn-BD" sz="3600" b="1" i="0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কি</m:t>
                    </m:r>
                  </m:oMath>
                </a14:m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বলতে পারবে </a:t>
                </a:r>
                <a:endParaRPr lang="en-US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BD" sz="3600" b="1" i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cs typeface="NikoshBAN" pitchFamily="2" charset="0"/>
                        <a:sym typeface="Wingdings 2" panose="05020102010507070707" pitchFamily="18" charset="2"/>
                      </a:rPr>
                      <m:t></m:t>
                    </m:r>
                  </m:oMath>
                </a14:m>
                <a:r>
                  <a:rPr lang="en-US" sz="3600" b="1" dirty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ওয়েবসাই</a:t>
                </a:r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টের গুরুত্ব  বিশ্লেষণ করতে</a:t>
                </a:r>
                <a:r>
                  <a:rPr lang="en-US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পা</a:t>
                </a:r>
                <a:r>
                  <a:rPr lang="bn-BD" sz="3600" b="1" dirty="0" smtClean="0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রবে  </a:t>
                </a:r>
                <a:endParaRPr lang="en-US" sz="3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525" y="3444240"/>
                <a:ext cx="8223876" cy="1754326"/>
              </a:xfrm>
              <a:prstGeom prst="rect">
                <a:avLst/>
              </a:prstGeom>
              <a:blipFill>
                <a:blip r:embed="rId3"/>
                <a:stretch>
                  <a:fillRect t="-7612" b="-14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07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51709" y="775854"/>
            <a:ext cx="7841673" cy="5810570"/>
            <a:chOff x="1551709" y="775854"/>
            <a:chExt cx="7841673" cy="5810570"/>
          </a:xfrm>
        </p:grpSpPr>
        <p:sp>
          <p:nvSpPr>
            <p:cNvPr id="2" name="TextBox 1"/>
            <p:cNvSpPr txBox="1"/>
            <p:nvPr/>
          </p:nvSpPr>
          <p:spPr>
            <a:xfrm>
              <a:off x="1551710" y="775854"/>
              <a:ext cx="7841672" cy="92333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5400" dirty="0" smtClean="0"/>
                <a:t>একক কাজ</a:t>
              </a:r>
              <a:endParaRPr lang="en-US" sz="5400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1709" y="1699184"/>
              <a:ext cx="7841673" cy="4887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073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109"/>
            <a:ext cx="8368145" cy="2307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68145" y="775855"/>
            <a:ext cx="3172691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পূর্নরূপ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 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982" y="4114798"/>
            <a:ext cx="188421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</a:t>
            </a:r>
            <a:r>
              <a:rPr lang="bn-BD" sz="5400" dirty="0" smtClean="0"/>
              <a:t>orld 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532909" y="4114798"/>
            <a:ext cx="188421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</a:t>
            </a:r>
            <a:r>
              <a:rPr lang="bn-BD" sz="5400" dirty="0" smtClean="0"/>
              <a:t>ide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6123706" y="4114798"/>
            <a:ext cx="188421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</a:t>
            </a:r>
            <a:r>
              <a:rPr lang="bn-BD" sz="5400" dirty="0" smtClean="0"/>
              <a:t>eb       </a:t>
            </a:r>
            <a:endParaRPr lang="en-US" sz="5400" dirty="0"/>
          </a:p>
        </p:txBody>
      </p:sp>
      <p:sp>
        <p:nvSpPr>
          <p:cNvPr id="5" name="Down Arrow 4"/>
          <p:cNvSpPr/>
          <p:nvPr/>
        </p:nvSpPr>
        <p:spPr>
          <a:xfrm>
            <a:off x="1246908" y="2488085"/>
            <a:ext cx="997527" cy="1496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893124" y="2488084"/>
            <a:ext cx="997527" cy="1496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220686" y="2488083"/>
            <a:ext cx="997527" cy="1496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0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5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20999"/>
            <a:ext cx="3546763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কী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3389"/>
            <a:ext cx="5721928" cy="4122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595" y="983390"/>
            <a:ext cx="6130750" cy="4122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652655"/>
            <a:ext cx="11762509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ইন্টারনেট হচ্ছে নেটওয়ার্কের নেটওয়ার্ক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5995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9455" y="762000"/>
            <a:ext cx="7204363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জোড়ায় কাজ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95745" y="2396837"/>
            <a:ext cx="10598727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শিক্ষায় ইন্টারনেটের ৩টি ব্যবহার লিখ 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0161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177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NikoshBAN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Ranzit</dc:creator>
  <cp:lastModifiedBy>Instructor</cp:lastModifiedBy>
  <cp:revision>103</cp:revision>
  <dcterms:created xsi:type="dcterms:W3CDTF">2018-09-05T17:50:16Z</dcterms:created>
  <dcterms:modified xsi:type="dcterms:W3CDTF">2020-03-11T04:57:05Z</dcterms:modified>
</cp:coreProperties>
</file>