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72" r:id="rId4"/>
    <p:sldId id="260" r:id="rId5"/>
    <p:sldId id="261" r:id="rId6"/>
    <p:sldId id="263" r:id="rId7"/>
    <p:sldId id="273" r:id="rId8"/>
    <p:sldId id="264" r:id="rId9"/>
    <p:sldId id="265" r:id="rId10"/>
    <p:sldId id="266" r:id="rId11"/>
    <p:sldId id="267" r:id="rId12"/>
    <p:sldId id="274" r:id="rId13"/>
    <p:sldId id="275" r:id="rId14"/>
    <p:sldId id="268" r:id="rId15"/>
    <p:sldId id="269" r:id="rId16"/>
    <p:sldId id="270" r:id="rId17"/>
    <p:sldId id="271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F4CAE3-393B-4A4C-A488-E286170E1CBE}" type="doc">
      <dgm:prSet loTypeId="urn:microsoft.com/office/officeart/2005/8/layout/pyramid3" loCatId="pyramid" qsTypeId="urn:microsoft.com/office/officeart/2005/8/quickstyle/simple1" qsCatId="simple" csTypeId="urn:microsoft.com/office/officeart/2005/8/colors/colorful5" csCatId="colorful" phldr="1"/>
      <dgm:spPr/>
    </dgm:pt>
    <dgm:pt modelId="{F47E0B94-889D-4990-A49E-2335B7D41841}">
      <dgm:prSet phldrT="[Text]" custT="1"/>
      <dgm:spPr>
        <a:solidFill>
          <a:schemeClr val="accent3"/>
        </a:solidFill>
      </dgm:spPr>
      <dgm:t>
        <a:bodyPr/>
        <a:lstStyle/>
        <a:p>
          <a:r>
            <a:rPr lang="bn-BD" sz="3200" dirty="0" smtClean="0">
              <a:latin typeface="NikoshBAN" pitchFamily="2" charset="0"/>
              <a:cs typeface="NikoshBAN" pitchFamily="2" charset="0"/>
            </a:rPr>
            <a:t>ম্যাট্রিক পাস করেন স্থানীয় বনগ্রাম স্কুল থেকে ১৯১৪ সালে। 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4E267C38-6E11-4573-8CC2-536E230B7582}" type="parTrans" cxnId="{FBB138E7-BBC8-4728-8876-D4F0F5C72652}">
      <dgm:prSet/>
      <dgm:spPr/>
      <dgm:t>
        <a:bodyPr/>
        <a:lstStyle/>
        <a:p>
          <a:endParaRPr lang="en-US"/>
        </a:p>
      </dgm:t>
    </dgm:pt>
    <dgm:pt modelId="{5382FD58-CFE3-44DE-BF45-6FB5AA8F032C}" type="sibTrans" cxnId="{FBB138E7-BBC8-4728-8876-D4F0F5C72652}">
      <dgm:prSet/>
      <dgm:spPr/>
      <dgm:t>
        <a:bodyPr/>
        <a:lstStyle/>
        <a:p>
          <a:endParaRPr lang="en-US"/>
        </a:p>
      </dgm:t>
    </dgm:pt>
    <dgm:pt modelId="{9075443B-E798-4238-9FD1-5FEC23259411}">
      <dgm:prSet phldrT="[Text]" custT="1"/>
      <dgm:spPr/>
      <dgm:t>
        <a:bodyPr/>
        <a:lstStyle/>
        <a:p>
          <a:r>
            <a:rPr lang="bn-BD" sz="3200" dirty="0" smtClean="0">
              <a:latin typeface="NikoshBAN" pitchFamily="2" charset="0"/>
              <a:cs typeface="NikoshBAN" pitchFamily="2" charset="0"/>
            </a:rPr>
            <a:t>জন্ম-১৮৯৪ সালে ২৪ পরগনার মুরারিপুর গ্রামে। 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3A50CCFC-5299-437D-91AA-E5794CA75AC2}" type="parTrans" cxnId="{3DBD763F-7049-44C6-B56B-1BB42DC8BDA8}">
      <dgm:prSet/>
      <dgm:spPr/>
      <dgm:t>
        <a:bodyPr/>
        <a:lstStyle/>
        <a:p>
          <a:endParaRPr lang="en-US"/>
        </a:p>
      </dgm:t>
    </dgm:pt>
    <dgm:pt modelId="{95BD126C-6A5A-48D6-925B-B39022668E88}" type="sibTrans" cxnId="{3DBD763F-7049-44C6-B56B-1BB42DC8BDA8}">
      <dgm:prSet/>
      <dgm:spPr/>
      <dgm:t>
        <a:bodyPr/>
        <a:lstStyle/>
        <a:p>
          <a:endParaRPr lang="en-US"/>
        </a:p>
      </dgm:t>
    </dgm:pt>
    <dgm:pt modelId="{613D7445-EE49-4CBE-B3AA-74DE74863E2F}">
      <dgm:prSet phldrT="[Text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bn-BD" sz="2000" dirty="0" smtClean="0">
              <a:latin typeface="NikoshBAN" pitchFamily="2" charset="0"/>
              <a:cs typeface="NikoshBAN" pitchFamily="2" charset="0"/>
            </a:rPr>
            <a:t> </a:t>
          </a:r>
          <a:endParaRPr lang="en-US" sz="2000" dirty="0">
            <a:latin typeface="NikoshBAN" pitchFamily="2" charset="0"/>
            <a:cs typeface="NikoshBAN" pitchFamily="2" charset="0"/>
          </a:endParaRPr>
        </a:p>
      </dgm:t>
    </dgm:pt>
    <dgm:pt modelId="{401B407A-7CF6-4E90-BCAE-F52B68C02AA8}" type="parTrans" cxnId="{7303DFE1-979D-4F60-A4B2-7FD5C7AA296A}">
      <dgm:prSet/>
      <dgm:spPr/>
      <dgm:t>
        <a:bodyPr/>
        <a:lstStyle/>
        <a:p>
          <a:endParaRPr lang="en-US"/>
        </a:p>
      </dgm:t>
    </dgm:pt>
    <dgm:pt modelId="{1C19F97E-8490-4FC6-A1CC-02F84B724C0C}" type="sibTrans" cxnId="{7303DFE1-979D-4F60-A4B2-7FD5C7AA296A}">
      <dgm:prSet/>
      <dgm:spPr/>
      <dgm:t>
        <a:bodyPr/>
        <a:lstStyle/>
        <a:p>
          <a:endParaRPr lang="en-US"/>
        </a:p>
      </dgm:t>
    </dgm:pt>
    <dgm:pt modelId="{2476BB08-F4FB-455C-BCE8-7EEBF56B37B0}">
      <dgm:prSet custT="1"/>
      <dgm:spPr/>
      <dgm:t>
        <a:bodyPr/>
        <a:lstStyle/>
        <a:p>
          <a:r>
            <a:rPr lang="bn-BD" sz="3200" dirty="0" smtClean="0">
              <a:latin typeface="NikoshBAN" pitchFamily="2" charset="0"/>
              <a:cs typeface="NikoshBAN" pitchFamily="2" charset="0"/>
            </a:rPr>
            <a:t>চাকরি জীবনে শিক্ষকতা করেন-হুগলী,কলকাতা ও ব্যারাকপুরের বিভিন্ন স্কুলে। 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185B7A6F-E1F4-4D4E-9E2D-4050B8F21024}" type="parTrans" cxnId="{78C547A6-E491-43A7-8F98-8784976D4FDF}">
      <dgm:prSet/>
      <dgm:spPr/>
      <dgm:t>
        <a:bodyPr/>
        <a:lstStyle/>
        <a:p>
          <a:endParaRPr lang="en-US"/>
        </a:p>
      </dgm:t>
    </dgm:pt>
    <dgm:pt modelId="{A8A2CCC6-C14A-4B87-B19D-88DA48BDCFAF}" type="sibTrans" cxnId="{78C547A6-E491-43A7-8F98-8784976D4FDF}">
      <dgm:prSet/>
      <dgm:spPr/>
      <dgm:t>
        <a:bodyPr/>
        <a:lstStyle/>
        <a:p>
          <a:endParaRPr lang="en-US"/>
        </a:p>
      </dgm:t>
    </dgm:pt>
    <dgm:pt modelId="{960FCEE1-5B0A-486C-9398-0D9FCFD9EAF9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bn-BD" sz="3200" dirty="0" smtClean="0">
              <a:latin typeface="NikoshBAN" pitchFamily="2" charset="0"/>
              <a:cs typeface="NikoshBAN" pitchFamily="2" charset="0"/>
            </a:rPr>
            <a:t>পুরুস্কার- ইছামতি উপন্যাসের জন্য রবীন্দ্র পুরুস্কার পান । ১৯৫০ সালের ১লা সেপ্টেম্বর তিনি মারা যান। 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EF928C92-EACD-4887-9200-DDF39D7B8A5C}" type="parTrans" cxnId="{54FDBC87-F03D-4039-BBCA-54911E9973E0}">
      <dgm:prSet/>
      <dgm:spPr/>
      <dgm:t>
        <a:bodyPr/>
        <a:lstStyle/>
        <a:p>
          <a:endParaRPr lang="en-US"/>
        </a:p>
      </dgm:t>
    </dgm:pt>
    <dgm:pt modelId="{6BC212F3-EA21-4429-80F6-0C10DE294874}" type="sibTrans" cxnId="{54FDBC87-F03D-4039-BBCA-54911E9973E0}">
      <dgm:prSet/>
      <dgm:spPr/>
      <dgm:t>
        <a:bodyPr/>
        <a:lstStyle/>
        <a:p>
          <a:endParaRPr lang="en-US"/>
        </a:p>
      </dgm:t>
    </dgm:pt>
    <dgm:pt modelId="{79BD7B9A-E053-4034-A1B4-CBAD577BFA2C}" type="pres">
      <dgm:prSet presAssocID="{5CF4CAE3-393B-4A4C-A488-E286170E1CBE}" presName="Name0" presStyleCnt="0">
        <dgm:presLayoutVars>
          <dgm:dir/>
          <dgm:animLvl val="lvl"/>
          <dgm:resizeHandles val="exact"/>
        </dgm:presLayoutVars>
      </dgm:prSet>
      <dgm:spPr/>
    </dgm:pt>
    <dgm:pt modelId="{4B5BC222-8D78-42BC-B435-8B2952EA8CBA}" type="pres">
      <dgm:prSet presAssocID="{960FCEE1-5B0A-486C-9398-0D9FCFD9EAF9}" presName="Name8" presStyleCnt="0"/>
      <dgm:spPr/>
    </dgm:pt>
    <dgm:pt modelId="{DD9D77C6-7E6F-4619-A48E-B8A789F36FAD}" type="pres">
      <dgm:prSet presAssocID="{960FCEE1-5B0A-486C-9398-0D9FCFD9EAF9}" presName="level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D66764-CFD5-49D3-BA06-7C732F8029D2}" type="pres">
      <dgm:prSet presAssocID="{960FCEE1-5B0A-486C-9398-0D9FCFD9EAF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DEAB6A-FADE-4FB4-A3F0-511B4F2BE56B}" type="pres">
      <dgm:prSet presAssocID="{2476BB08-F4FB-455C-BCE8-7EEBF56B37B0}" presName="Name8" presStyleCnt="0"/>
      <dgm:spPr/>
    </dgm:pt>
    <dgm:pt modelId="{D86EB1F1-3D86-4BBD-9145-7380CF83D3AA}" type="pres">
      <dgm:prSet presAssocID="{2476BB08-F4FB-455C-BCE8-7EEBF56B37B0}" presName="level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86F0F0-6717-4A1F-8661-8CE2F5B9CC8F}" type="pres">
      <dgm:prSet presAssocID="{2476BB08-F4FB-455C-BCE8-7EEBF56B37B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BA8DD7-F9AB-43A9-9F6E-932F7C90F9E0}" type="pres">
      <dgm:prSet presAssocID="{F47E0B94-889D-4990-A49E-2335B7D41841}" presName="Name8" presStyleCnt="0"/>
      <dgm:spPr/>
    </dgm:pt>
    <dgm:pt modelId="{87235C44-2A52-4EC8-8F49-72DD32CD5982}" type="pres">
      <dgm:prSet presAssocID="{F47E0B94-889D-4990-A49E-2335B7D41841}" presName="level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7FC19F-14CB-4168-AB11-7378DDE5E504}" type="pres">
      <dgm:prSet presAssocID="{F47E0B94-889D-4990-A49E-2335B7D4184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390960-5E9E-4393-BB46-34F5BDD3FA19}" type="pres">
      <dgm:prSet presAssocID="{9075443B-E798-4238-9FD1-5FEC23259411}" presName="Name8" presStyleCnt="0"/>
      <dgm:spPr/>
    </dgm:pt>
    <dgm:pt modelId="{8E0C6436-18EB-42FA-959E-5ED3E58F92C4}" type="pres">
      <dgm:prSet presAssocID="{9075443B-E798-4238-9FD1-5FEC23259411}" presName="level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C7DFF7-F22A-46A6-A4B0-0FE4FF233A11}" type="pres">
      <dgm:prSet presAssocID="{9075443B-E798-4238-9FD1-5FEC2325941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C71531-2C5F-4142-8BC1-6A4A7C1D4728}" type="pres">
      <dgm:prSet presAssocID="{613D7445-EE49-4CBE-B3AA-74DE74863E2F}" presName="Name8" presStyleCnt="0"/>
      <dgm:spPr/>
    </dgm:pt>
    <dgm:pt modelId="{8E3BC72B-1A2E-4F5B-A4D1-5F45E05EE6C4}" type="pres">
      <dgm:prSet presAssocID="{613D7445-EE49-4CBE-B3AA-74DE74863E2F}" presName="level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6C275E-D89A-49D7-A965-46D22C68019D}" type="pres">
      <dgm:prSet presAssocID="{613D7445-EE49-4CBE-B3AA-74DE74863E2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16B1866-7C77-4DB1-9A49-9385FA02EB43}" type="presOf" srcId="{2476BB08-F4FB-455C-BCE8-7EEBF56B37B0}" destId="{D86EB1F1-3D86-4BBD-9145-7380CF83D3AA}" srcOrd="0" destOrd="0" presId="urn:microsoft.com/office/officeart/2005/8/layout/pyramid3"/>
    <dgm:cxn modelId="{CEC8A9CB-1214-4B2A-8C56-4F7091955787}" type="presOf" srcId="{9075443B-E798-4238-9FD1-5FEC23259411}" destId="{13C7DFF7-F22A-46A6-A4B0-0FE4FF233A11}" srcOrd="1" destOrd="0" presId="urn:microsoft.com/office/officeart/2005/8/layout/pyramid3"/>
    <dgm:cxn modelId="{B7717BBD-585F-490A-A00B-6DB3AEBD4392}" type="presOf" srcId="{613D7445-EE49-4CBE-B3AA-74DE74863E2F}" destId="{D76C275E-D89A-49D7-A965-46D22C68019D}" srcOrd="1" destOrd="0" presId="urn:microsoft.com/office/officeart/2005/8/layout/pyramid3"/>
    <dgm:cxn modelId="{0F030D63-4B77-4C5C-8ABE-B0C512A20CFF}" type="presOf" srcId="{960FCEE1-5B0A-486C-9398-0D9FCFD9EAF9}" destId="{DD9D77C6-7E6F-4619-A48E-B8A789F36FAD}" srcOrd="0" destOrd="0" presId="urn:microsoft.com/office/officeart/2005/8/layout/pyramid3"/>
    <dgm:cxn modelId="{3DBD763F-7049-44C6-B56B-1BB42DC8BDA8}" srcId="{5CF4CAE3-393B-4A4C-A488-E286170E1CBE}" destId="{9075443B-E798-4238-9FD1-5FEC23259411}" srcOrd="3" destOrd="0" parTransId="{3A50CCFC-5299-437D-91AA-E5794CA75AC2}" sibTransId="{95BD126C-6A5A-48D6-925B-B39022668E88}"/>
    <dgm:cxn modelId="{AA4B85DB-DC13-48F8-A4EF-46ECA1CC54E1}" type="presOf" srcId="{5CF4CAE3-393B-4A4C-A488-E286170E1CBE}" destId="{79BD7B9A-E053-4034-A1B4-CBAD577BFA2C}" srcOrd="0" destOrd="0" presId="urn:microsoft.com/office/officeart/2005/8/layout/pyramid3"/>
    <dgm:cxn modelId="{54FDBC87-F03D-4039-BBCA-54911E9973E0}" srcId="{5CF4CAE3-393B-4A4C-A488-E286170E1CBE}" destId="{960FCEE1-5B0A-486C-9398-0D9FCFD9EAF9}" srcOrd="0" destOrd="0" parTransId="{EF928C92-EACD-4887-9200-DDF39D7B8A5C}" sibTransId="{6BC212F3-EA21-4429-80F6-0C10DE294874}"/>
    <dgm:cxn modelId="{7638F137-6650-4B5D-A1C7-4CF26E4972DA}" type="presOf" srcId="{2476BB08-F4FB-455C-BCE8-7EEBF56B37B0}" destId="{1386F0F0-6717-4A1F-8661-8CE2F5B9CC8F}" srcOrd="1" destOrd="0" presId="urn:microsoft.com/office/officeart/2005/8/layout/pyramid3"/>
    <dgm:cxn modelId="{54B1CF5D-EDBF-4005-9564-895AF6DDF454}" type="presOf" srcId="{9075443B-E798-4238-9FD1-5FEC23259411}" destId="{8E0C6436-18EB-42FA-959E-5ED3E58F92C4}" srcOrd="0" destOrd="0" presId="urn:microsoft.com/office/officeart/2005/8/layout/pyramid3"/>
    <dgm:cxn modelId="{5061AA8B-752E-47CB-8ABC-A0D8DD2A92C8}" type="presOf" srcId="{F47E0B94-889D-4990-A49E-2335B7D41841}" destId="{87235C44-2A52-4EC8-8F49-72DD32CD5982}" srcOrd="0" destOrd="0" presId="urn:microsoft.com/office/officeart/2005/8/layout/pyramid3"/>
    <dgm:cxn modelId="{EB3794D5-0891-437C-A562-C7256B892F91}" type="presOf" srcId="{613D7445-EE49-4CBE-B3AA-74DE74863E2F}" destId="{8E3BC72B-1A2E-4F5B-A4D1-5F45E05EE6C4}" srcOrd="0" destOrd="0" presId="urn:microsoft.com/office/officeart/2005/8/layout/pyramid3"/>
    <dgm:cxn modelId="{FBB138E7-BBC8-4728-8876-D4F0F5C72652}" srcId="{5CF4CAE3-393B-4A4C-A488-E286170E1CBE}" destId="{F47E0B94-889D-4990-A49E-2335B7D41841}" srcOrd="2" destOrd="0" parTransId="{4E267C38-6E11-4573-8CC2-536E230B7582}" sibTransId="{5382FD58-CFE3-44DE-BF45-6FB5AA8F032C}"/>
    <dgm:cxn modelId="{78C547A6-E491-43A7-8F98-8784976D4FDF}" srcId="{5CF4CAE3-393B-4A4C-A488-E286170E1CBE}" destId="{2476BB08-F4FB-455C-BCE8-7EEBF56B37B0}" srcOrd="1" destOrd="0" parTransId="{185B7A6F-E1F4-4D4E-9E2D-4050B8F21024}" sibTransId="{A8A2CCC6-C14A-4B87-B19D-88DA48BDCFAF}"/>
    <dgm:cxn modelId="{B2F19130-4E87-4791-BBED-2823FA346D62}" type="presOf" srcId="{960FCEE1-5B0A-486C-9398-0D9FCFD9EAF9}" destId="{95D66764-CFD5-49D3-BA06-7C732F8029D2}" srcOrd="1" destOrd="0" presId="urn:microsoft.com/office/officeart/2005/8/layout/pyramid3"/>
    <dgm:cxn modelId="{7303DFE1-979D-4F60-A4B2-7FD5C7AA296A}" srcId="{5CF4CAE3-393B-4A4C-A488-E286170E1CBE}" destId="{613D7445-EE49-4CBE-B3AA-74DE74863E2F}" srcOrd="4" destOrd="0" parTransId="{401B407A-7CF6-4E90-BCAE-F52B68C02AA8}" sibTransId="{1C19F97E-8490-4FC6-A1CC-02F84B724C0C}"/>
    <dgm:cxn modelId="{4BEA40AB-C7A9-4BDA-8AAF-BDF3E02D08B6}" type="presOf" srcId="{F47E0B94-889D-4990-A49E-2335B7D41841}" destId="{D37FC19F-14CB-4168-AB11-7378DDE5E504}" srcOrd="1" destOrd="0" presId="urn:microsoft.com/office/officeart/2005/8/layout/pyramid3"/>
    <dgm:cxn modelId="{A72ED9FC-EF01-4E12-B539-B41C62DD5DD1}" type="presParOf" srcId="{79BD7B9A-E053-4034-A1B4-CBAD577BFA2C}" destId="{4B5BC222-8D78-42BC-B435-8B2952EA8CBA}" srcOrd="0" destOrd="0" presId="urn:microsoft.com/office/officeart/2005/8/layout/pyramid3"/>
    <dgm:cxn modelId="{9034D519-597C-4954-B97C-B55C086F1F59}" type="presParOf" srcId="{4B5BC222-8D78-42BC-B435-8B2952EA8CBA}" destId="{DD9D77C6-7E6F-4619-A48E-B8A789F36FAD}" srcOrd="0" destOrd="0" presId="urn:microsoft.com/office/officeart/2005/8/layout/pyramid3"/>
    <dgm:cxn modelId="{6EFF7A96-634A-4173-8D00-81C423C52D9A}" type="presParOf" srcId="{4B5BC222-8D78-42BC-B435-8B2952EA8CBA}" destId="{95D66764-CFD5-49D3-BA06-7C732F8029D2}" srcOrd="1" destOrd="0" presId="urn:microsoft.com/office/officeart/2005/8/layout/pyramid3"/>
    <dgm:cxn modelId="{9EADF375-0E34-45B7-942B-1BE95D4766E6}" type="presParOf" srcId="{79BD7B9A-E053-4034-A1B4-CBAD577BFA2C}" destId="{B4DEAB6A-FADE-4FB4-A3F0-511B4F2BE56B}" srcOrd="1" destOrd="0" presId="urn:microsoft.com/office/officeart/2005/8/layout/pyramid3"/>
    <dgm:cxn modelId="{9DF37D48-23FE-41C4-8265-C90AA32EC06A}" type="presParOf" srcId="{B4DEAB6A-FADE-4FB4-A3F0-511B4F2BE56B}" destId="{D86EB1F1-3D86-4BBD-9145-7380CF83D3AA}" srcOrd="0" destOrd="0" presId="urn:microsoft.com/office/officeart/2005/8/layout/pyramid3"/>
    <dgm:cxn modelId="{B721A27E-8100-4A74-AE4F-80D4A09F4E1A}" type="presParOf" srcId="{B4DEAB6A-FADE-4FB4-A3F0-511B4F2BE56B}" destId="{1386F0F0-6717-4A1F-8661-8CE2F5B9CC8F}" srcOrd="1" destOrd="0" presId="urn:microsoft.com/office/officeart/2005/8/layout/pyramid3"/>
    <dgm:cxn modelId="{C4806698-284D-4D91-8222-9F8D540F990D}" type="presParOf" srcId="{79BD7B9A-E053-4034-A1B4-CBAD577BFA2C}" destId="{92BA8DD7-F9AB-43A9-9F6E-932F7C90F9E0}" srcOrd="2" destOrd="0" presId="urn:microsoft.com/office/officeart/2005/8/layout/pyramid3"/>
    <dgm:cxn modelId="{A2D3E8E2-AFD1-4F8E-8B84-0EA94227EDF6}" type="presParOf" srcId="{92BA8DD7-F9AB-43A9-9F6E-932F7C90F9E0}" destId="{87235C44-2A52-4EC8-8F49-72DD32CD5982}" srcOrd="0" destOrd="0" presId="urn:microsoft.com/office/officeart/2005/8/layout/pyramid3"/>
    <dgm:cxn modelId="{E43368F5-2C39-498D-A6BF-EED8F58DF5F2}" type="presParOf" srcId="{92BA8DD7-F9AB-43A9-9F6E-932F7C90F9E0}" destId="{D37FC19F-14CB-4168-AB11-7378DDE5E504}" srcOrd="1" destOrd="0" presId="urn:microsoft.com/office/officeart/2005/8/layout/pyramid3"/>
    <dgm:cxn modelId="{EB5E0F66-035E-49CB-A460-5C1A04A6D289}" type="presParOf" srcId="{79BD7B9A-E053-4034-A1B4-CBAD577BFA2C}" destId="{78390960-5E9E-4393-BB46-34F5BDD3FA19}" srcOrd="3" destOrd="0" presId="urn:microsoft.com/office/officeart/2005/8/layout/pyramid3"/>
    <dgm:cxn modelId="{B4913CA2-D33B-41C9-8121-075117C91EB6}" type="presParOf" srcId="{78390960-5E9E-4393-BB46-34F5BDD3FA19}" destId="{8E0C6436-18EB-42FA-959E-5ED3E58F92C4}" srcOrd="0" destOrd="0" presId="urn:microsoft.com/office/officeart/2005/8/layout/pyramid3"/>
    <dgm:cxn modelId="{83D28A25-41D6-4E97-945F-57C2C36E1A98}" type="presParOf" srcId="{78390960-5E9E-4393-BB46-34F5BDD3FA19}" destId="{13C7DFF7-F22A-46A6-A4B0-0FE4FF233A11}" srcOrd="1" destOrd="0" presId="urn:microsoft.com/office/officeart/2005/8/layout/pyramid3"/>
    <dgm:cxn modelId="{67D2DC32-F1E4-40CD-8911-F86965FEBBE7}" type="presParOf" srcId="{79BD7B9A-E053-4034-A1B4-CBAD577BFA2C}" destId="{6BC71531-2C5F-4142-8BC1-6A4A7C1D4728}" srcOrd="4" destOrd="0" presId="urn:microsoft.com/office/officeart/2005/8/layout/pyramid3"/>
    <dgm:cxn modelId="{4D2F9ABD-D55E-4A33-9AAB-0CAE0C4F69D5}" type="presParOf" srcId="{6BC71531-2C5F-4142-8BC1-6A4A7C1D4728}" destId="{8E3BC72B-1A2E-4F5B-A4D1-5F45E05EE6C4}" srcOrd="0" destOrd="0" presId="urn:microsoft.com/office/officeart/2005/8/layout/pyramid3"/>
    <dgm:cxn modelId="{A8FC45DE-27DF-4693-A3BB-BF2ACE86278D}" type="presParOf" srcId="{6BC71531-2C5F-4142-8BC1-6A4A7C1D4728}" destId="{D76C275E-D89A-49D7-A965-46D22C68019D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9D77C6-7E6F-4619-A48E-B8A789F36FAD}">
      <dsp:nvSpPr>
        <dsp:cNvPr id="0" name=""/>
        <dsp:cNvSpPr/>
      </dsp:nvSpPr>
      <dsp:spPr>
        <a:xfrm rot="10800000">
          <a:off x="0" y="0"/>
          <a:ext cx="9144000" cy="1371600"/>
        </a:xfrm>
        <a:prstGeom prst="trapezoid">
          <a:avLst>
            <a:gd name="adj" fmla="val 66667"/>
          </a:avLst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latin typeface="NikoshBAN" pitchFamily="2" charset="0"/>
              <a:cs typeface="NikoshBAN" pitchFamily="2" charset="0"/>
            </a:rPr>
            <a:t>পুরুস্কার- ইছামতি উপন্যাসের জন্য রবীন্দ্র পুরুস্কার পান । ১৯৫০ সালের ১লা সেপ্টেম্বর তিনি মারা যান। </a:t>
          </a:r>
          <a:endParaRPr lang="en-US" sz="3200" kern="1200" dirty="0">
            <a:latin typeface="NikoshBAN" pitchFamily="2" charset="0"/>
            <a:cs typeface="NikoshBAN" pitchFamily="2" charset="0"/>
          </a:endParaRPr>
        </a:p>
      </dsp:txBody>
      <dsp:txXfrm rot="-10800000">
        <a:off x="1600199" y="0"/>
        <a:ext cx="5943600" cy="1371600"/>
      </dsp:txXfrm>
    </dsp:sp>
    <dsp:sp modelId="{D86EB1F1-3D86-4BBD-9145-7380CF83D3AA}">
      <dsp:nvSpPr>
        <dsp:cNvPr id="0" name=""/>
        <dsp:cNvSpPr/>
      </dsp:nvSpPr>
      <dsp:spPr>
        <a:xfrm rot="10800000">
          <a:off x="914400" y="1371600"/>
          <a:ext cx="7315200" cy="1371600"/>
        </a:xfrm>
        <a:prstGeom prst="trapezoid">
          <a:avLst>
            <a:gd name="adj" fmla="val 66667"/>
          </a:avLst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latin typeface="NikoshBAN" pitchFamily="2" charset="0"/>
              <a:cs typeface="NikoshBAN" pitchFamily="2" charset="0"/>
            </a:rPr>
            <a:t>চাকরি জীবনে শিক্ষকতা করেন-হুগলী,কলকাতা ও ব্যারাকপুরের বিভিন্ন স্কুলে। </a:t>
          </a:r>
          <a:endParaRPr lang="en-US" sz="3200" kern="1200" dirty="0">
            <a:latin typeface="NikoshBAN" pitchFamily="2" charset="0"/>
            <a:cs typeface="NikoshBAN" pitchFamily="2" charset="0"/>
          </a:endParaRPr>
        </a:p>
      </dsp:txBody>
      <dsp:txXfrm rot="-10800000">
        <a:off x="2194559" y="1371600"/>
        <a:ext cx="4754880" cy="1371600"/>
      </dsp:txXfrm>
    </dsp:sp>
    <dsp:sp modelId="{87235C44-2A52-4EC8-8F49-72DD32CD5982}">
      <dsp:nvSpPr>
        <dsp:cNvPr id="0" name=""/>
        <dsp:cNvSpPr/>
      </dsp:nvSpPr>
      <dsp:spPr>
        <a:xfrm rot="10800000">
          <a:off x="1828800" y="2743199"/>
          <a:ext cx="5486400" cy="1371600"/>
        </a:xfrm>
        <a:prstGeom prst="trapezoid">
          <a:avLst>
            <a:gd name="adj" fmla="val 66667"/>
          </a:avLst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latin typeface="NikoshBAN" pitchFamily="2" charset="0"/>
              <a:cs typeface="NikoshBAN" pitchFamily="2" charset="0"/>
            </a:rPr>
            <a:t>ম্যাট্রিক পাস করেন স্থানীয় বনগ্রাম স্কুল থেকে ১৯১৪ সালে। </a:t>
          </a:r>
          <a:endParaRPr lang="en-US" sz="3200" kern="1200" dirty="0">
            <a:latin typeface="NikoshBAN" pitchFamily="2" charset="0"/>
            <a:cs typeface="NikoshBAN" pitchFamily="2" charset="0"/>
          </a:endParaRPr>
        </a:p>
      </dsp:txBody>
      <dsp:txXfrm rot="-10800000">
        <a:off x="2788919" y="2743199"/>
        <a:ext cx="3566160" cy="1371600"/>
      </dsp:txXfrm>
    </dsp:sp>
    <dsp:sp modelId="{8E0C6436-18EB-42FA-959E-5ED3E58F92C4}">
      <dsp:nvSpPr>
        <dsp:cNvPr id="0" name=""/>
        <dsp:cNvSpPr/>
      </dsp:nvSpPr>
      <dsp:spPr>
        <a:xfrm rot="10800000">
          <a:off x="2743200" y="4114800"/>
          <a:ext cx="3657600" cy="1371600"/>
        </a:xfrm>
        <a:prstGeom prst="trapezoid">
          <a:avLst>
            <a:gd name="adj" fmla="val 66667"/>
          </a:avLst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latin typeface="NikoshBAN" pitchFamily="2" charset="0"/>
              <a:cs typeface="NikoshBAN" pitchFamily="2" charset="0"/>
            </a:rPr>
            <a:t>জন্ম-১৮৯৪ সালে ২৪ পরগনার মুরারিপুর গ্রামে। </a:t>
          </a:r>
          <a:endParaRPr lang="en-US" sz="3200" kern="1200" dirty="0">
            <a:latin typeface="NikoshBAN" pitchFamily="2" charset="0"/>
            <a:cs typeface="NikoshBAN" pitchFamily="2" charset="0"/>
          </a:endParaRPr>
        </a:p>
      </dsp:txBody>
      <dsp:txXfrm rot="-10800000">
        <a:off x="3383280" y="4114800"/>
        <a:ext cx="2377440" cy="1371600"/>
      </dsp:txXfrm>
    </dsp:sp>
    <dsp:sp modelId="{8E3BC72B-1A2E-4F5B-A4D1-5F45E05EE6C4}">
      <dsp:nvSpPr>
        <dsp:cNvPr id="0" name=""/>
        <dsp:cNvSpPr/>
      </dsp:nvSpPr>
      <dsp:spPr>
        <a:xfrm rot="10800000">
          <a:off x="3657600" y="5486399"/>
          <a:ext cx="1828800" cy="1371600"/>
        </a:xfrm>
        <a:prstGeom prst="trapezoid">
          <a:avLst>
            <a:gd name="adj" fmla="val 66667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kern="1200" dirty="0" smtClean="0">
              <a:latin typeface="NikoshBAN" pitchFamily="2" charset="0"/>
              <a:cs typeface="NikoshBAN" pitchFamily="2" charset="0"/>
            </a:rPr>
            <a:t> </a:t>
          </a:r>
          <a:endParaRPr lang="en-US" sz="2000" kern="1200" dirty="0">
            <a:latin typeface="NikoshBAN" pitchFamily="2" charset="0"/>
            <a:cs typeface="NikoshBAN" pitchFamily="2" charset="0"/>
          </a:endParaRPr>
        </a:p>
      </dsp:txBody>
      <dsp:txXfrm rot="-10800000">
        <a:off x="3657600" y="5486399"/>
        <a:ext cx="1828800" cy="13716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58884B-C8B0-4C66-A77D-A553ADD248D0}" type="datetimeFigureOut">
              <a:rPr lang="en-US" smtClean="0"/>
              <a:t>11-Mar-20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92C3C2-B889-463B-B4E7-A2B533928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8390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 চারটি দেখিয়ে শিক্ষার্থীদের থেকেই পাঠ শিরোনাম আবিষ্কার করব । </a:t>
            </a:r>
            <a:endParaRPr lang="en-US" sz="1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2C3C2-B889-463B-B4E7-A2B5339288E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3926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লেখক</a:t>
            </a: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 পরিচিতি দেখিয়ে প্রশ্ন করবো। </a:t>
            </a:r>
            <a:endParaRPr lang="en-US" sz="1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2C3C2-B889-463B-B4E7-A2B5339288E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0278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শব্দ</a:t>
            </a: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 দিব অর্থ জানার জন্য ছবির মাধ্যমে ক্লু দিব,এরপর অর্থ জানাবো ।  </a:t>
            </a:r>
            <a:endParaRPr lang="en-US" sz="1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2C3C2-B889-463B-B4E7-A2B5339288E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5425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 প্রদর্শনপুর্বক বিষয় সংশ্লিষ্ট পাঠ বিশ্লেষণ করবো । </a:t>
            </a:r>
            <a:endParaRPr lang="en-US" sz="1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2C3C2-B889-463B-B4E7-A2B5339288E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7383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ভিডিও প্রদর্শনপুর্বক বিষয় সংশ্লিষ্ট পাঠ বিশ্লেষণ করবো । </a:t>
            </a:r>
            <a:endParaRPr lang="en-US" sz="1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2C3C2-B889-463B-B4E7-A2B5339288E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554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মূল্যায়নের জন্য প্রশ্ন</a:t>
            </a: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 করবো,উত্তর জানতে চাইবো,অবশেষে উত্তর জানিয়ে দিবো </a:t>
            </a:r>
            <a:r>
              <a:rPr lang="bn-BD" sz="1200" baseline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120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2C3C2-B889-463B-B4E7-A2B5339288E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4237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11-Mar-20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11-Mar-20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11-Mar-20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3.wmf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5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6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Email-kamruzzamankhat@gmail.com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audio" Target="../media/audio1.wav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e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705600" y="27709"/>
            <a:ext cx="2438400" cy="14478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14400" indent="-914400" algn="ctr">
              <a:buFont typeface="+mj-lt"/>
              <a:buAutoNum type="arabicParenR"/>
            </a:pP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শুভেচ্ছা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1906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accent2"/>
          </a:solidFill>
        </p:spPr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একক কাজ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1143000"/>
            <a:ext cx="9144000" cy="5715000"/>
          </a:xfrm>
          <a:prstGeom prst="rect">
            <a:avLst/>
          </a:prstGeom>
          <a:solidFill>
            <a:schemeClr val="accent3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42950" indent="-742950" algn="l">
              <a:buFont typeface="+mj-lt"/>
              <a:buAutoNum type="arabicPeriod"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অপু ও দুর্গার সারা দিনের কাজের একটা তালিকা তৈরি কর।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981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5634480"/>
              </p:ext>
            </p:extLst>
          </p:nvPr>
        </p:nvGraphicFramePr>
        <p:xfrm>
          <a:off x="4114800" y="304323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14800" y="3043238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0676967"/>
              </p:ext>
            </p:extLst>
          </p:nvPr>
        </p:nvGraphicFramePr>
        <p:xfrm>
          <a:off x="4114800" y="304323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Packager Shell Object" showAsIcon="1" r:id="rId6" imgW="914400" imgH="771480" progId="Package">
                  <p:embed/>
                </p:oleObj>
              </mc:Choice>
              <mc:Fallback>
                <p:oleObj name="Packager Shell Object" showAsIcon="1" r:id="rId6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114800" y="3043238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2599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7964008"/>
              </p:ext>
            </p:extLst>
          </p:nvPr>
        </p:nvGraphicFramePr>
        <p:xfrm>
          <a:off x="4114800" y="304323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14800" y="3043238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48287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453056"/>
              </p:ext>
            </p:extLst>
          </p:nvPr>
        </p:nvGraphicFramePr>
        <p:xfrm>
          <a:off x="4114800" y="304323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14800" y="3043238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6637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855"/>
            <a:ext cx="9144000" cy="1143000"/>
          </a:xfrm>
          <a:solidFill>
            <a:schemeClr val="accent1"/>
          </a:solidFill>
        </p:spPr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1143000"/>
            <a:ext cx="9144000" cy="5715000"/>
          </a:xfrm>
          <a:prstGeom prst="rect">
            <a:avLst/>
          </a:prstGeom>
          <a:solidFill>
            <a:schemeClr val="accent6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42950" indent="-742950" algn="l">
              <a:buFont typeface="+mj-lt"/>
              <a:buAutoNum type="arabicPeriod"/>
            </a:pPr>
            <a:r>
              <a:rPr lang="bn-BD" dirty="0">
                <a:latin typeface="NikoshBAN" pitchFamily="2" charset="0"/>
                <a:cs typeface="NikoshBAN" pitchFamily="2" charset="0"/>
              </a:rPr>
              <a:t>অ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পু ও দুর্গা যেন অতি পরিচিত কোন বালক-বালিকারই জীবন্ত রূপ-ব্যাখ্যা কর।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4382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6" y="0"/>
            <a:ext cx="9137073" cy="1143000"/>
          </a:xfrm>
          <a:solidFill>
            <a:schemeClr val="accent5">
              <a:lumMod val="75000"/>
            </a:schemeClr>
          </a:solidFill>
        </p:spPr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1143000"/>
            <a:ext cx="9137073" cy="57150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42950" indent="-742950" algn="l">
              <a:buFont typeface="+mj-lt"/>
              <a:buAutoNum type="arabicPeriod"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অপু ও দুর্গা তাদের মাকে ভয় পেত কেন? </a:t>
            </a:r>
          </a:p>
          <a:p>
            <a:pPr marL="742950" indent="-742950" algn="l">
              <a:buFont typeface="+mj-lt"/>
              <a:buAutoNum type="arabicPeriod"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 marL="742950" indent="-742950" algn="l">
              <a:buFont typeface="+mj-lt"/>
              <a:buAutoNum type="arabicPeriod"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তারা সারাদিন কি কি কাজ করতো?</a:t>
            </a:r>
          </a:p>
          <a:p>
            <a:pPr marL="742950" indent="-742950" algn="l">
              <a:buFont typeface="+mj-lt"/>
              <a:buAutoNum type="arabicPeriod"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 marL="742950" indent="-742950" algn="l">
              <a:buFont typeface="+mj-lt"/>
              <a:buAutoNum type="arabicPeriod"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বিভূতিভূষণ বন্দোপাধ্যায় কোন রচনার জন্য রবীন্দ্র পুরুস্কার পান ? </a:t>
            </a:r>
          </a:p>
          <a:p>
            <a:pPr marL="742950" indent="-742950" algn="l">
              <a:buFont typeface="+mj-lt"/>
              <a:buAutoNum type="arabicPeriod"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 marL="742950" indent="-742950" algn="l">
              <a:buFont typeface="+mj-lt"/>
              <a:buAutoNum type="arabicPeriod"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দুর্গার বয়স কত ছিল ? </a:t>
            </a:r>
          </a:p>
          <a:p>
            <a:pPr algn="l"/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bn-BD" dirty="0">
                <a:latin typeface="NikoshBAN" pitchFamily="2" charset="0"/>
                <a:cs typeface="NikoshBAN" pitchFamily="2" charset="0"/>
              </a:rPr>
              <a:t> </a:t>
            </a: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 marL="742950" indent="-742950" algn="l">
              <a:buFont typeface="+mj-lt"/>
              <a:buAutoNum type="arabicPeriod"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" y="1773382"/>
            <a:ext cx="9137073" cy="45720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তাদের দুরন্তপনায় মা বিরক্ত হয়ে বকতেন বলে।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1" y="2854036"/>
            <a:ext cx="9137073" cy="4572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আম কুড়াতো, আমের আঁটি দিয়ে বাঁশি বানিয়ে বাজাত,গঙ্গা-যমুনা খেলা করত ইত্যাদি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927" y="4495800"/>
            <a:ext cx="9137073" cy="45720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ইছামতি উপন্যাসের জন্য।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2" y="5715000"/>
            <a:ext cx="9137073" cy="45720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দশ-এগারো বছর।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2162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accent6">
              <a:lumMod val="75000"/>
            </a:schemeClr>
          </a:solidFill>
        </p:spPr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927" y="1143000"/>
            <a:ext cx="9144000" cy="5715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Arial" pitchFamily="34" charset="0"/>
              <a:buChar char="•"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অপু ও দুর্গার বাল্যজীবনের কাজকর্মের সাথে তোমার বাল্যজীবনের কোন দিকগুলো অধিক মিলে যায় তার বিবরণ দাও।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6064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60020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ধন্যবাদ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0200"/>
            <a:ext cx="9144000" cy="5250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744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6927"/>
            <a:ext cx="5181600" cy="6851073"/>
          </a:xfrm>
          <a:solidFill>
            <a:schemeClr val="accent3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মোঃ কামরুজ্জামান </a:t>
            </a:r>
          </a:p>
          <a:p>
            <a:pPr marL="0" indent="0">
              <a:buNone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সহকারী শিক্ষক ( বাংলা ) </a:t>
            </a:r>
          </a:p>
          <a:p>
            <a:pPr marL="0" indent="0">
              <a:buNone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খেদাপাড়া মাধ্যমিক বিদ্যালয়</a:t>
            </a:r>
          </a:p>
          <a:p>
            <a:pPr marL="0" indent="0">
              <a:buNone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মনিরামপুর,যশোর</a:t>
            </a:r>
          </a:p>
          <a:p>
            <a:pPr marL="0" indent="0">
              <a:buNone/>
            </a:pPr>
            <a:r>
              <a:rPr lang="en-US" sz="2400" dirty="0" smtClean="0">
                <a:latin typeface="NikoshBAN" pitchFamily="2" charset="0"/>
                <a:cs typeface="NikoshBAN" pitchFamily="2" charset="0"/>
                <a:hlinkClick r:id="rId2"/>
              </a:rPr>
              <a:t>Email-kamruzzamankhat@gmail.com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0"/>
            <a:ext cx="3962400" cy="6858000"/>
          </a:xfrm>
          <a:solidFill>
            <a:schemeClr val="accent5">
              <a:lumMod val="75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শ্রেণি- নবম ও দশম </a:t>
            </a:r>
          </a:p>
          <a:p>
            <a:pPr marL="0" indent="0">
              <a:buNone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বিষয়- বাংলা ১ম পত্র 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1691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5" y="0"/>
            <a:ext cx="4585855" cy="3352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0"/>
            <a:ext cx="4572000" cy="3352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352800"/>
            <a:ext cx="4572001" cy="3505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352800"/>
            <a:ext cx="4572001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447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accent2"/>
          </a:solidFill>
        </p:spPr>
        <p:txBody>
          <a:bodyPr/>
          <a:lstStyle/>
          <a:p>
            <a:pPr marL="0" indent="0" algn="ctr">
              <a:buNone/>
            </a:pPr>
            <a:endParaRPr lang="bn-BD" dirty="0" smtClean="0"/>
          </a:p>
          <a:p>
            <a:pPr marL="0" indent="0" algn="ctr">
              <a:buNone/>
            </a:pPr>
            <a:endParaRPr lang="bn-BD" dirty="0"/>
          </a:p>
          <a:p>
            <a:pPr marL="0" indent="0" algn="ctr">
              <a:buNone/>
            </a:pPr>
            <a:endParaRPr lang="bn-BD" dirty="0" smtClean="0"/>
          </a:p>
          <a:p>
            <a:pPr marL="0" indent="0" algn="ctr">
              <a:buNone/>
            </a:pPr>
            <a:endParaRPr lang="bn-BD" dirty="0"/>
          </a:p>
          <a:p>
            <a:pPr marL="0" indent="0" algn="ctr">
              <a:buNone/>
            </a:pPr>
            <a:endParaRPr lang="bn-BD" dirty="0" smtClean="0"/>
          </a:p>
          <a:p>
            <a:pPr marL="0" indent="0" algn="ctr">
              <a:buNone/>
            </a:pP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‘আম আঁটির ভেপ্যু’  </a:t>
            </a:r>
            <a:endParaRPr lang="bn-BD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6588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accent5">
              <a:lumMod val="75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শিক্ষার্থীরা,</a:t>
            </a:r>
          </a:p>
          <a:p>
            <a:pPr marL="742950" indent="-742950">
              <a:buFont typeface="+mj-lt"/>
              <a:buAutoNum type="arabicPeriod"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লেখক বিভূতিভূষণ বন্দোপাধ্যায়ের পরিচয় বলতে পারবে ।</a:t>
            </a:r>
          </a:p>
          <a:p>
            <a:pPr marL="742950" indent="-742950">
              <a:buFont typeface="+mj-lt"/>
              <a:buAutoNum type="arabicPeriod"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নতুন নতুন শব্দের অর্থ বলতে পারবে। </a:t>
            </a:r>
          </a:p>
          <a:p>
            <a:pPr marL="742950" indent="-742950">
              <a:buFont typeface="+mj-lt"/>
              <a:buAutoNum type="arabicPeriod"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বাল্য জীবনে নির্ভীক মনে খেলাধূলার বর্ণনা দিতে পারবে। </a:t>
            </a:r>
          </a:p>
          <a:p>
            <a:pPr marL="742950" indent="-742950">
              <a:buFont typeface="+mj-lt"/>
              <a:buAutoNum type="arabicPeriod"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প্রত্যেক বালক বালিকার মাঝেই লুকিয়ে আছে আম আঁটির ভেপ্যু গল্পের অপু ও দূর্গা-উক্তিটি বিশ্লেষণ করতে পারবে।  </a:t>
            </a:r>
          </a:p>
          <a:p>
            <a:pPr marL="0" indent="0">
              <a:buNone/>
            </a:pP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7443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948562779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168641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E3BC72B-1A2E-4F5B-A4D1-5F45E05EE6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">
                                            <p:graphicEl>
                                              <a:dgm id="{8E3BC72B-1A2E-4F5B-A4D1-5F45E05EE6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E0C6436-18EB-42FA-959E-5ED3E58F92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3">
                                            <p:graphicEl>
                                              <a:dgm id="{8E0C6436-18EB-42FA-959E-5ED3E58F92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7235C44-2A52-4EC8-8F49-72DD32CD59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3">
                                            <p:graphicEl>
                                              <a:dgm id="{87235C44-2A52-4EC8-8F49-72DD32CD59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86EB1F1-3D86-4BBD-9145-7380CF83D3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3">
                                            <p:graphicEl>
                                              <a:dgm id="{D86EB1F1-3D86-4BBD-9145-7380CF83D3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D9D77C6-7E6F-4619-A48E-B8A789F36F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3">
                                            <p:graphicEl>
                                              <a:dgm id="{DD9D77C6-7E6F-4619-A48E-B8A789F36F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 rev="1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bn-BD" sz="4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40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আদর্শ পাঠ </a:t>
            </a:r>
          </a:p>
          <a:p>
            <a:pPr algn="ctr"/>
            <a:endParaRPr lang="bn-BD" sz="40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4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40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4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40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সরব পাঠ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4823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3124200" cy="228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রোয়াক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391" y="2286000"/>
            <a:ext cx="3124200" cy="2286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চুপড়ি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391" y="4572000"/>
            <a:ext cx="3124200" cy="22860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বন-বিছুঁটি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19800" y="0"/>
            <a:ext cx="3124200" cy="228600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বারান্দা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47509" y="2286000"/>
            <a:ext cx="3124200" cy="22860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ছোট ঝুড়ি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47509" y="4558145"/>
            <a:ext cx="3124200" cy="228600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বুনো গাছ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909" y="-34636"/>
            <a:ext cx="2895600" cy="232063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909" y="2286000"/>
            <a:ext cx="2867891" cy="228599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199" y="4572000"/>
            <a:ext cx="2923309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004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1" y="0"/>
            <a:ext cx="4419600" cy="3581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81400"/>
            <a:ext cx="4724400" cy="326967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1" y="3581400"/>
            <a:ext cx="4419599" cy="325062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7244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306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293</Words>
  <Application>Microsoft Office PowerPoint</Application>
  <PresentationFormat>On-screen Show (4:3)</PresentationFormat>
  <Paragraphs>72</Paragraphs>
  <Slides>17</Slides>
  <Notes>6</Notes>
  <HiddenSlides>1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একক কাজ </vt:lpstr>
      <vt:lpstr>PowerPoint Presentation</vt:lpstr>
      <vt:lpstr>PowerPoint Presentation</vt:lpstr>
      <vt:lpstr>PowerPoint Presentation</vt:lpstr>
      <vt:lpstr>দলীয় কাজ </vt:lpstr>
      <vt:lpstr>মূল্যায়ন </vt:lpstr>
      <vt:lpstr>বাড়ির কাজ 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kamruzzaman</dc:creator>
  <cp:lastModifiedBy>kamruzzaman</cp:lastModifiedBy>
  <cp:revision>25</cp:revision>
  <dcterms:created xsi:type="dcterms:W3CDTF">2006-08-16T00:00:00Z</dcterms:created>
  <dcterms:modified xsi:type="dcterms:W3CDTF">2020-03-11T07:57:43Z</dcterms:modified>
</cp:coreProperties>
</file>