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62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2261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0734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540202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3184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475694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7480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0829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6399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987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285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679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811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9740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372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362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04A52-4D36-4B7B-8AE6-89936A1D9A48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501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7404A52-4D36-4B7B-8AE6-89936A1D9A48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2ADE017-4558-44D2-996D-EF3101D9B0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88967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&#2478;&#2503;&#2439;&#2482;&#2435;-melon01121966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4353" y="539771"/>
            <a:ext cx="6255239" cy="830997"/>
          </a:xfrm>
          <a:prstGeom prst="rect">
            <a:avLst/>
          </a:prstGeom>
          <a:solidFill>
            <a:srgbClr val="7030A0"/>
          </a:solidFill>
          <a:ln w="76200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bn-IN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ক্লাসে সবাইকে </a:t>
            </a: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6" name="Picture 5" descr="g-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5346"/>
            <a:ext cx="12191999" cy="56526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8518958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 advClick="0" advTm="7000">
        <p15:prstTrans prst="curtains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531" y="0"/>
            <a:ext cx="49167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Content Placeholder 4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21" y="1015663"/>
            <a:ext cx="3017520" cy="2514600"/>
          </a:xfrm>
          <a:prstGeom prst="rect">
            <a:avLst/>
          </a:prstGeom>
        </p:spPr>
      </p:pic>
      <p:pic>
        <p:nvPicPr>
          <p:cNvPr id="4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94" y="1015663"/>
            <a:ext cx="2989822" cy="236682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68" y="1015663"/>
            <a:ext cx="2971799" cy="2514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54945" y="3485207"/>
            <a:ext cx="3842719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ফুলগুলো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পতঙ্গপরাগী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1668563" y="439815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পতঙ্গপরাগী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বৈশিষ্ঠ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রঙ্গীন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মধুগ্রন্হিযুক্ত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64631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Click="0" advTm="8000">
        <p14:ripple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4427" y="192041"/>
            <a:ext cx="250902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ছবি দেখ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Content Placeholder 5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802" y="961482"/>
            <a:ext cx="3396535" cy="2068837"/>
          </a:xfrm>
          <a:prstGeom prst="rect">
            <a:avLst/>
          </a:prstGeom>
        </p:spPr>
      </p:pic>
      <p:pic>
        <p:nvPicPr>
          <p:cNvPr id="4" name="Content Placeholder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873"/>
          <a:stretch/>
        </p:blipFill>
        <p:spPr>
          <a:xfrm>
            <a:off x="7744237" y="961482"/>
            <a:ext cx="3053670" cy="2074564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4868151" y="1074054"/>
            <a:ext cx="1365224" cy="794716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 flipH="1">
            <a:off x="5759915" y="2121258"/>
            <a:ext cx="1567063" cy="9257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88641" y="3244334"/>
            <a:ext cx="3414717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 গুলো বায়ু পরাগী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3665" y="4149572"/>
            <a:ext cx="66185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গর্ভমুন্ড পালকের ন্যায়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পরাগরেনু হালকা অসংখ্য ও আকারে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 বর্ণ, গন্ধ ও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মধুগ্রন্থি হীন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78" y="4422546"/>
            <a:ext cx="3396535" cy="20688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1708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7000">
        <p15:prstTrans prst="peelOff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92" y="435452"/>
            <a:ext cx="3581400" cy="23810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344" y="435452"/>
            <a:ext cx="3398556" cy="2381010"/>
          </a:xfrm>
          <a:prstGeom prst="rect">
            <a:avLst/>
          </a:prstGeom>
        </p:spPr>
      </p:pic>
      <p:sp>
        <p:nvSpPr>
          <p:cNvPr id="4" name="Left-Right Arrow Callout 3"/>
          <p:cNvSpPr/>
          <p:nvPr/>
        </p:nvSpPr>
        <p:spPr>
          <a:xfrm>
            <a:off x="4591318" y="435452"/>
            <a:ext cx="2133600" cy="3034352"/>
          </a:xfrm>
          <a:prstGeom prst="left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68203" y="3580327"/>
            <a:ext cx="5280338" cy="6310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পরাগী ফুলের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অভিযোজন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10118" y="4321915"/>
            <a:ext cx="6096000" cy="255454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সুগন্ধ নেই,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 ভাসতে পরে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আকারে ক্ষুদ্র ও হালকা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পরিনত পুংফুল বৃন্তথেকে খুলে পানিতে ভাসতে থাকে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27825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 advClick="0" advTm="7000">
        <p14:honeycomb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584" y="517412"/>
            <a:ext cx="3917399" cy="3221644"/>
          </a:xfrm>
          <a:prstGeom prst="rect">
            <a:avLst/>
          </a:prstGeom>
        </p:spPr>
      </p:pic>
      <p:pic>
        <p:nvPicPr>
          <p:cNvPr id="3" name="Picture 2" descr="C:\Users\Smart\Desktop\sayed\dreamstime_m_72815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8278" y="517412"/>
            <a:ext cx="4021540" cy="323761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919269" y="4004187"/>
            <a:ext cx="4121641" cy="707886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 গুলো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পরাগী</a:t>
            </a:r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53048" y="488991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 মোটামুটি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হয়</a:t>
            </a:r>
          </a:p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আকর্ষণীয়</a:t>
            </a:r>
            <a:endParaRPr lang="bn-BD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গন্ধ থাকতে পারে বা নাও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থাকতে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</a:p>
          <a:p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163382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 advClick="0" advTm="7000">
        <p15:prstTrans prst="origami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314423" y="141668"/>
            <a:ext cx="2923504" cy="914400"/>
          </a:xfrm>
          <a:prstGeom prst="ellipse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000" dirty="0"/>
          </a:p>
        </p:txBody>
      </p:sp>
      <p:sp>
        <p:nvSpPr>
          <p:cNvPr id="4" name="Rounded Rectangle 3"/>
          <p:cNvSpPr/>
          <p:nvPr/>
        </p:nvSpPr>
        <p:spPr>
          <a:xfrm>
            <a:off x="1944710" y="1790163"/>
            <a:ext cx="8551573" cy="33485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ক’ বিভাগ : </a:t>
            </a:r>
            <a:r>
              <a:rPr lang="bn-BD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পতঙ্গপরাগী ফুলের বৈশিষ্ট্য লেখ</a:t>
            </a:r>
            <a:r>
              <a:rPr lang="bn-IN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4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খ’ বিভাগ : পানি</a:t>
            </a:r>
            <a:r>
              <a:rPr lang="bn-BD" sz="4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পরাগী ফুলের বৈশিষ্ট্য লেখ</a:t>
            </a:r>
            <a:r>
              <a:rPr lang="bn-IN" sz="4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0578505"/>
      </p:ext>
    </p:extLst>
  </p:cSld>
  <p:clrMapOvr>
    <a:masterClrMapping/>
  </p:clrMapOvr>
  <p:transition spd="slow" advClick="0" advTm="7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ata 1"/>
          <p:cNvSpPr/>
          <p:nvPr/>
        </p:nvSpPr>
        <p:spPr>
          <a:xfrm>
            <a:off x="3400022" y="231819"/>
            <a:ext cx="5125792" cy="991674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9914" y="1722733"/>
            <a:ext cx="877909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পরাগায়ণ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BD" sz="5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 বায়ু পরাগী ফুলের নাম বল</a:t>
            </a:r>
            <a:r>
              <a:rPr lang="bn-IN" sz="5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5400" dirty="0" smtClean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</a:t>
            </a:r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পরাগী ফুলের বৈশিষ্ট্য বল</a:t>
            </a:r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bn-IN" sz="5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235726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4378818" y="128789"/>
            <a:ext cx="2678805" cy="1197735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75266" y="2423254"/>
            <a:ext cx="8478593" cy="23083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এলাকায় বর্ষাকালে যে সকল ফুল ফোঁটে তাদের কোন ধরনের পরাগায়ন ঘটে তালিকা সহ বৈশিষ্ট্য লেখ।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82490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 advClick="0" advTm="8000">
        <p14:flip dir="r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6829" y="1995084"/>
            <a:ext cx="150682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5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1307" y="0"/>
            <a:ext cx="327685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9600" dirty="0"/>
          </a:p>
        </p:txBody>
      </p:sp>
      <p:sp>
        <p:nvSpPr>
          <p:cNvPr id="5" name="Rectangle 4"/>
          <p:cNvSpPr/>
          <p:nvPr/>
        </p:nvSpPr>
        <p:spPr>
          <a:xfrm>
            <a:off x="6166989" y="0"/>
            <a:ext cx="45336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/>
          </a:p>
        </p:txBody>
      </p:sp>
      <p:pic>
        <p:nvPicPr>
          <p:cNvPr id="6" name="Picture 5" descr="g-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10" y="1510145"/>
            <a:ext cx="12011890" cy="60544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73740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8000">
        <p14:vortex dir="r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6719" y="179162"/>
            <a:ext cx="241765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120" y="2844883"/>
            <a:ext cx="711795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/>
            <a:r>
              <a:rPr lang="en-US" sz="3200" dirty="0" err="1" smtClean="0">
                <a:solidFill>
                  <a:schemeClr val="bg1"/>
                </a:solidFill>
              </a:rPr>
              <a:t>মোঃ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আমির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হোসেন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571500" indent="-571500"/>
            <a:r>
              <a:rPr lang="en-US" sz="2800" dirty="0" smtClean="0">
                <a:solidFill>
                  <a:schemeClr val="bg1"/>
                </a:solidFill>
              </a:rPr>
              <a:t>      </a:t>
            </a:r>
            <a:r>
              <a:rPr lang="en-US" sz="2800" dirty="0" err="1" smtClean="0">
                <a:solidFill>
                  <a:schemeClr val="bg1"/>
                </a:solidFill>
              </a:rPr>
              <a:t>প্রধান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শিক্ষক</a:t>
            </a:r>
            <a:r>
              <a:rPr lang="en-US" sz="2800" dirty="0" smtClean="0">
                <a:solidFill>
                  <a:schemeClr val="bg1"/>
                </a:solidFill>
              </a:rPr>
              <a:t>     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571500" indent="-571500"/>
            <a:r>
              <a:rPr lang="bn-IN" sz="3200" dirty="0" smtClean="0">
                <a:solidFill>
                  <a:schemeClr val="bg1"/>
                </a:solidFill>
              </a:rPr>
              <a:t>পাল্লা মাহবুব আদর্শ উচ্চ 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বিদ্যালয়</a:t>
            </a:r>
            <a:r>
              <a:rPr lang="bn-IN" sz="3200" dirty="0" smtClean="0">
                <a:solidFill>
                  <a:schemeClr val="bg1"/>
                </a:solidFill>
              </a:rPr>
              <a:t> </a:t>
            </a:r>
            <a:endParaRPr lang="bn-IN" sz="3200" dirty="0" smtClean="0">
              <a:solidFill>
                <a:schemeClr val="bg1"/>
              </a:solidFill>
            </a:endParaRPr>
          </a:p>
          <a:p>
            <a:pPr marL="571500" indent="-571500"/>
            <a:r>
              <a:rPr lang="bn-IN" sz="3200" dirty="0" smtClean="0">
                <a:solidFill>
                  <a:schemeClr val="bg1"/>
                </a:solidFill>
              </a:rPr>
              <a:t>পাল্লা –চাটখিল –নোয়াখালী।        </a:t>
            </a:r>
            <a:r>
              <a:rPr lang="en-US" sz="3200" dirty="0" smtClean="0">
                <a:solidFill>
                  <a:schemeClr val="bg1"/>
                </a:solidFill>
              </a:rPr>
              <a:t>                      </a:t>
            </a:r>
            <a:r>
              <a:rPr lang="en-US" sz="3200" dirty="0" smtClean="0">
                <a:solidFill>
                  <a:schemeClr val="bg1"/>
                </a:solidFill>
              </a:rPr>
              <a:t>ই </a:t>
            </a:r>
            <a:r>
              <a:rPr lang="en-US" sz="3200" dirty="0" err="1" smtClean="0">
                <a:solidFill>
                  <a:schemeClr val="bg1"/>
                </a:solidFill>
                <a:hlinkClick r:id="rId2"/>
              </a:rPr>
              <a:t>মেইল</a:t>
            </a:r>
            <a:r>
              <a:rPr lang="bn-IN" sz="2400" dirty="0" smtClean="0">
                <a:solidFill>
                  <a:schemeClr val="bg1"/>
                </a:solidFill>
                <a:hlinkClick r:id="rId2"/>
              </a:rPr>
              <a:t>ঃ-</a:t>
            </a:r>
            <a:r>
              <a:rPr lang="en-US" sz="2400" dirty="0" smtClean="0">
                <a:solidFill>
                  <a:schemeClr val="bg1"/>
                </a:solidFill>
                <a:hlinkClick r:id="rId2"/>
              </a:rPr>
              <a:t>melon01121966@gmail.com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571500" indent="-571500"/>
            <a:r>
              <a:rPr lang="en-US" sz="2400" dirty="0" err="1" smtClean="0">
                <a:solidFill>
                  <a:schemeClr val="bg1"/>
                </a:solidFill>
              </a:rPr>
              <a:t>মোবাইল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নং</a:t>
            </a:r>
            <a:r>
              <a:rPr lang="en-US" sz="2400" dirty="0" smtClean="0">
                <a:solidFill>
                  <a:schemeClr val="bg1"/>
                </a:solidFill>
              </a:rPr>
              <a:t> -০১৭১২৯০৬৯৬৫                     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  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64699" y="2660217"/>
            <a:ext cx="41255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bn-BD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6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উদ্ভিদে বংশ বৃদ্ধি</a:t>
            </a:r>
            <a:endParaRPr lang="bn-BD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৫০মিঃ </a:t>
            </a:r>
          </a:p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endParaRPr lang="bn-BD" sz="36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7" name="Picture 6" descr="11016.Head Sir Amir Hoss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86" y="0"/>
            <a:ext cx="3226525" cy="28274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24674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8000">
        <p14:vortex dir="r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71989" y="193183"/>
            <a:ext cx="7018986" cy="695459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 এবং চিন্তা করে বল এখানে কি ঘটছে ?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C:\Users\Smart\Desktop\sayed\Pollination_620.jp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6108" y="1352952"/>
            <a:ext cx="4069007" cy="234315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479" y="1352952"/>
            <a:ext cx="4069007" cy="234315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978" y="4160412"/>
            <a:ext cx="4069007" cy="23431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1505017"/>
      </p:ext>
    </p:extLst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4546243" y="218941"/>
            <a:ext cx="3116687" cy="1043188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Data 3"/>
          <p:cNvSpPr/>
          <p:nvPr/>
        </p:nvSpPr>
        <p:spPr>
          <a:xfrm>
            <a:off x="1493949" y="4507606"/>
            <a:ext cx="8950817" cy="2350394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9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পরাগায়ন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220" y="1713292"/>
            <a:ext cx="4069007" cy="23431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91201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Click="0" advTm="6000">
        <p14:shred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4121239" y="115909"/>
            <a:ext cx="3412901" cy="1571222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342" y="1815108"/>
            <a:ext cx="49776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--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0" y="2774082"/>
            <a:ext cx="120717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BD" sz="4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পরাগায়</a:t>
            </a:r>
            <a:r>
              <a:rPr lang="bn-IN" sz="4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 সংজ্ঞা দিতে </a:t>
            </a:r>
            <a:r>
              <a:rPr lang="bn-BD" sz="4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bn-IN" sz="48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IN" sz="4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স্ব-পরাগায়ন ও পর-পরাগায়নের মধ্যে পার্থক্য </a:t>
            </a:r>
            <a:r>
              <a:rPr lang="bn-IN" sz="4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4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4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রবে।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IN" sz="4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পরাগায়</a:t>
            </a:r>
            <a:r>
              <a:rPr lang="en-US" sz="48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নের</a:t>
            </a:r>
            <a:r>
              <a:rPr lang="en-US" sz="4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r>
              <a:rPr lang="bn-BD" sz="4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4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endParaRPr lang="en-US" sz="48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55777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8000">
        <p15:prstTrans prst="crush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313" y="0"/>
            <a:ext cx="10201832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 আরও কয়েকটি ছবি দেখি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……</a:t>
            </a:r>
            <a:r>
              <a:rPr lang="bn-IN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50" y="1185237"/>
            <a:ext cx="3600718" cy="23908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53" y="1185237"/>
            <a:ext cx="3600718" cy="23908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53" y="4036805"/>
            <a:ext cx="3581400" cy="2390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50" y="4036805"/>
            <a:ext cx="3600718" cy="23908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45768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 advTm="8000">
        <p:dissolve/>
      </p:transition>
    </mc:Choice>
    <mc:Fallback>
      <p:transition spd="slow" advClick="0" advTm="8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034" y="145774"/>
            <a:ext cx="4532244" cy="9409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পরাগায়নের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30018" y="2067339"/>
            <a:ext cx="8560905" cy="279620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পরাগধানী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পরাগরেণু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জাতের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গর্ভমুন্ডে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স্থানান্তরিত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হওয়াকে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পরাগায়্ন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05525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 advClick="0" advTm="8000">
        <p14:glitter pattern="hexagon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12147" y="90153"/>
            <a:ext cx="3825024" cy="10045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13" y="1203998"/>
            <a:ext cx="4953000" cy="43727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14941" y="120399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 ফুলে বা একই গাছের ভিন্ন দু’টি ফুলের মধ্যে যখন পরাগায়ন ঘটে তখন তাকে 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14941" y="419961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প্রজাতির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উদ্ভিদের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পরাগ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69459" y="2780696"/>
            <a:ext cx="3148619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স্ব-পরাগায়ন 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65276" y="5842337"/>
            <a:ext cx="3193503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পর-পরাগায়্ন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996862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 advClick="0" advTm="7000">
        <p15:prstTrans prst="fracture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034" y="567394"/>
            <a:ext cx="101776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v"/>
            </a:pPr>
            <a:r>
              <a:rPr lang="bn-BD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মাধ্যমের উপর ভিত্তি করে পর-পরাগায়নের ফুল বিভিন্ন বৈশিষ্ট্যের হয়।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6209" y="2484279"/>
            <a:ext cx="6096000" cy="37856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পতঙ্গপরাগী ফুল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 পরাগী ফুল</a:t>
            </a: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 পরাগী ফুল</a:t>
            </a:r>
            <a:endParaRPr lang="bn-IN" sz="6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>
              <a:buFont typeface="Wingdings" panose="05000000000000000000" pitchFamily="2" charset="2"/>
              <a:buChar char="Ø"/>
            </a:pPr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 পরাগী ফুল</a:t>
            </a:r>
            <a:endParaRPr lang="bn-BD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1639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 advTm="8000">
        <p14:gallery dir="l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89</TotalTime>
  <Words>329</Words>
  <Application>Microsoft Office PowerPoint</Application>
  <PresentationFormat>Custom</PresentationFormat>
  <Paragraphs>83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Slice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Windows User</cp:lastModifiedBy>
  <cp:revision>30</cp:revision>
  <dcterms:created xsi:type="dcterms:W3CDTF">2019-09-23T04:33:31Z</dcterms:created>
  <dcterms:modified xsi:type="dcterms:W3CDTF">2020-03-03T13:30:48Z</dcterms:modified>
</cp:coreProperties>
</file>