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5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9DA8A-872B-4FF0-8F2C-0A7CD9904E3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7F8E3-6FD3-4B95-9B2C-A71662825CA7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Aiæb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evjv</a:t>
          </a:r>
          <a:endParaRPr lang="en-US" sz="2400" dirty="0" smtClean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  <a:p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mnKvwi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wkÿK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(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AvB,wm.wU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)</a:t>
          </a:r>
        </a:p>
        <a:p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e`bcyi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Av`k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©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gva¨wgK</a:t>
          </a:r>
          <a:r>
            <a: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we`¨vjq</a:t>
          </a:r>
          <a:endParaRPr lang="en-US" sz="2400" dirty="0">
            <a:solidFill>
              <a:srgbClr val="FF0000"/>
            </a:solidFill>
            <a:latin typeface="SutonnyMJ" pitchFamily="2" charset="0"/>
            <a:cs typeface="SutonnyMJ" pitchFamily="2" charset="0"/>
          </a:endParaRPr>
        </a:p>
      </dgm:t>
    </dgm:pt>
    <dgm:pt modelId="{4BAB1BD8-790D-48E3-B665-ACCC71117FBD}" type="parTrans" cxnId="{40B7CD5F-2057-4717-B880-2D8B2D228599}">
      <dgm:prSet/>
      <dgm:spPr/>
      <dgm:t>
        <a:bodyPr/>
        <a:lstStyle/>
        <a:p>
          <a:endParaRPr lang="en-US"/>
        </a:p>
      </dgm:t>
    </dgm:pt>
    <dgm:pt modelId="{1681F1BF-2F4D-43A6-90B8-1C363BAE51A8}" type="sibTrans" cxnId="{40B7CD5F-2057-4717-B880-2D8B2D228599}">
      <dgm:prSet/>
      <dgm:spPr/>
      <dgm:t>
        <a:bodyPr/>
        <a:lstStyle/>
        <a:p>
          <a:endParaRPr lang="en-US"/>
        </a:p>
      </dgm:t>
    </dgm:pt>
    <dgm:pt modelId="{85DFEF28-73C8-416A-AA1C-FB87A1D14BEA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Aóg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 ‡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kÖwY</a:t>
          </a:r>
          <a:endParaRPr lang="en-US" sz="2000" dirty="0" smtClean="0">
            <a:solidFill>
              <a:srgbClr val="C00000"/>
            </a:solidFill>
            <a:latin typeface="SutonnyMJ" pitchFamily="2" charset="0"/>
            <a:cs typeface="SutonnyMJ" pitchFamily="2" charset="0"/>
          </a:endParaRPr>
        </a:p>
        <a:p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welqt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 Z_¨ I †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hvMv‡hvM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 cÖhyw³</a:t>
          </a:r>
        </a:p>
        <a:p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Aa¨vq-2q</a:t>
          </a:r>
        </a:p>
        <a:p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Kw¤úDUvi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bUIh©vK</a:t>
          </a:r>
          <a:endParaRPr lang="en-US" sz="2000" dirty="0">
            <a:solidFill>
              <a:srgbClr val="C00000"/>
            </a:solidFill>
            <a:latin typeface="SutonnyMJ" pitchFamily="2" charset="0"/>
            <a:cs typeface="SutonnyMJ" pitchFamily="2" charset="0"/>
          </a:endParaRPr>
        </a:p>
      </dgm:t>
    </dgm:pt>
    <dgm:pt modelId="{58216EDE-6B9A-4476-B7CA-727A435712A8}" type="parTrans" cxnId="{8219792F-BBE3-444B-BD72-0C544987D93F}">
      <dgm:prSet/>
      <dgm:spPr/>
      <dgm:t>
        <a:bodyPr/>
        <a:lstStyle/>
        <a:p>
          <a:endParaRPr lang="en-US"/>
        </a:p>
      </dgm:t>
    </dgm:pt>
    <dgm:pt modelId="{09EEA3EB-0FF2-440B-ACBD-B2387226D6F8}" type="sibTrans" cxnId="{8219792F-BBE3-444B-BD72-0C544987D93F}">
      <dgm:prSet/>
      <dgm:spPr/>
      <dgm:t>
        <a:bodyPr/>
        <a:lstStyle/>
        <a:p>
          <a:endParaRPr lang="en-US"/>
        </a:p>
      </dgm:t>
    </dgm:pt>
    <dgm:pt modelId="{85760FD2-F959-49E5-B9C9-F11A8073A61B}" type="pres">
      <dgm:prSet presAssocID="{7659DA8A-872B-4FF0-8F2C-0A7CD9904E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D1C2A-CD94-4E11-80B4-D58FA7C5EA8D}" type="pres">
      <dgm:prSet presAssocID="{65B7F8E3-6FD3-4B95-9B2C-A71662825CA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6900-D520-4919-ABFA-704FB34DF1B2}" type="pres">
      <dgm:prSet presAssocID="{85DFEF28-73C8-416A-AA1C-FB87A1D14BE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7CD5F-2057-4717-B880-2D8B2D228599}" srcId="{7659DA8A-872B-4FF0-8F2C-0A7CD9904E38}" destId="{65B7F8E3-6FD3-4B95-9B2C-A71662825CA7}" srcOrd="0" destOrd="0" parTransId="{4BAB1BD8-790D-48E3-B665-ACCC71117FBD}" sibTransId="{1681F1BF-2F4D-43A6-90B8-1C363BAE51A8}"/>
    <dgm:cxn modelId="{5D4F4DC6-092A-473C-97F0-8D83092D5047}" type="presOf" srcId="{7659DA8A-872B-4FF0-8F2C-0A7CD9904E38}" destId="{85760FD2-F959-49E5-B9C9-F11A8073A61B}" srcOrd="0" destOrd="0" presId="urn:microsoft.com/office/officeart/2005/8/layout/arrow5"/>
    <dgm:cxn modelId="{12DBB2E4-E16B-496C-9A65-CBF8EB50D69C}" type="presOf" srcId="{65B7F8E3-6FD3-4B95-9B2C-A71662825CA7}" destId="{AC6D1C2A-CD94-4E11-80B4-D58FA7C5EA8D}" srcOrd="0" destOrd="0" presId="urn:microsoft.com/office/officeart/2005/8/layout/arrow5"/>
    <dgm:cxn modelId="{8219792F-BBE3-444B-BD72-0C544987D93F}" srcId="{7659DA8A-872B-4FF0-8F2C-0A7CD9904E38}" destId="{85DFEF28-73C8-416A-AA1C-FB87A1D14BEA}" srcOrd="1" destOrd="0" parTransId="{58216EDE-6B9A-4476-B7CA-727A435712A8}" sibTransId="{09EEA3EB-0FF2-440B-ACBD-B2387226D6F8}"/>
    <dgm:cxn modelId="{7B7A2EAF-9673-4766-939D-CB5DC1A67F7E}" type="presOf" srcId="{85DFEF28-73C8-416A-AA1C-FB87A1D14BEA}" destId="{DE096900-D520-4919-ABFA-704FB34DF1B2}" srcOrd="0" destOrd="0" presId="urn:microsoft.com/office/officeart/2005/8/layout/arrow5"/>
    <dgm:cxn modelId="{DF88818E-725B-4A8F-AC0D-FA788D65CB2E}" type="presParOf" srcId="{85760FD2-F959-49E5-B9C9-F11A8073A61B}" destId="{AC6D1C2A-CD94-4E11-80B4-D58FA7C5EA8D}" srcOrd="0" destOrd="0" presId="urn:microsoft.com/office/officeart/2005/8/layout/arrow5"/>
    <dgm:cxn modelId="{F2081F1B-A722-4087-9E50-092D52039662}" type="presParOf" srcId="{85760FD2-F959-49E5-B9C9-F11A8073A61B}" destId="{DE096900-D520-4919-ABFA-704FB34DF1B2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8FDF3-3196-452E-97C7-FF4B0C57A25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F165C-F41B-476F-B8A4-D7226456983D}">
      <dgm:prSet/>
      <dgm:spPr/>
      <dgm:t>
        <a:bodyPr/>
        <a:lstStyle/>
        <a:p>
          <a:pPr algn="ctr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Kw¤úDUv‡ii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Ae¯’v‡ib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Dci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wfwZ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K‡i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bUIqvK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Pvi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cÖKvi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অনুসারে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4083C-34D0-4E2A-B3C8-B507C16121A3}" type="parTrans" cxnId="{4FDD8954-C028-456D-B6FA-EA218BFF93DF}">
      <dgm:prSet/>
      <dgm:spPr/>
      <dgm:t>
        <a:bodyPr/>
        <a:lstStyle/>
        <a:p>
          <a:pPr algn="ctr"/>
          <a:endParaRPr lang="en-US"/>
        </a:p>
      </dgm:t>
    </dgm:pt>
    <dgm:pt modelId="{F8B129F1-103C-43CB-8463-7202236CB6F1}" type="sibTrans" cxnId="{4FDD8954-C028-456D-B6FA-EA218BFF93DF}">
      <dgm:prSet/>
      <dgm:spPr/>
      <dgm:t>
        <a:bodyPr/>
        <a:lstStyle/>
        <a:p>
          <a:pPr algn="ctr"/>
          <a:endParaRPr lang="en-US"/>
        </a:p>
      </dgm:t>
    </dgm:pt>
    <dgm:pt modelId="{85B05B93-6458-4108-81CA-CE4C2E9AE51E}">
      <dgm:prSet/>
      <dgm:spPr/>
      <dgm:t>
        <a:bodyPr/>
        <a:lstStyle/>
        <a:p>
          <a:pPr algn="ctr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ম্যান/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AFFB9-C0E7-49FA-89F0-FA4E4984B549}" type="parTrans" cxnId="{2104C0C0-62CD-43E7-A61C-FAAFAA65FCB4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C64B17-5A0E-4DD3-88CB-69CB1008AA4D}" type="sibTrans" cxnId="{2104C0C0-62CD-43E7-A61C-FAAFAA65FCB4}">
      <dgm:prSet/>
      <dgm:spPr/>
      <dgm:t>
        <a:bodyPr/>
        <a:lstStyle/>
        <a:p>
          <a:pPr algn="ctr"/>
          <a:endParaRPr lang="en-US"/>
        </a:p>
      </dgm:t>
    </dgm:pt>
    <dgm:pt modelId="{ECA1EFE6-AE55-48F8-87C1-3788645E694A}">
      <dgm:prSet/>
      <dgm:spPr/>
      <dgm:t>
        <a:bodyPr/>
        <a:lstStyle/>
        <a:p>
          <a:pPr algn="ctr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প্যান/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BECAA7-A42C-4EF6-8840-644E94E2D4AC}" type="parTrans" cxnId="{B14DFAA9-AC6C-44E1-BF82-B2A993C4E00F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C09296-6567-43A3-9B3E-93FA61527CF8}" type="sibTrans" cxnId="{B14DFAA9-AC6C-44E1-BF82-B2A993C4E00F}">
      <dgm:prSet/>
      <dgm:spPr/>
      <dgm:t>
        <a:bodyPr/>
        <a:lstStyle/>
        <a:p>
          <a:pPr algn="ctr"/>
          <a:endParaRPr lang="en-US"/>
        </a:p>
      </dgm:t>
    </dgm:pt>
    <dgm:pt modelId="{092432EC-566C-4068-B0FE-C9ABFC3836B1}">
      <dgm:prSet/>
      <dgm:spPr/>
      <dgm:t>
        <a:bodyPr/>
        <a:lstStyle/>
        <a:p>
          <a:pPr algn="ctr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/LAN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73945B-4C3E-4912-B33C-FEB3BECEB200}" type="parTrans" cxnId="{08B60A68-5FA5-4297-B381-9F5F2770D8CF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AF6471-2DC0-4E87-ADD8-95969339A6AF}" type="sibTrans" cxnId="{08B60A68-5FA5-4297-B381-9F5F2770D8CF}">
      <dgm:prSet/>
      <dgm:spPr/>
      <dgm:t>
        <a:bodyPr/>
        <a:lstStyle/>
        <a:p>
          <a:pPr algn="ctr"/>
          <a:endParaRPr lang="en-US"/>
        </a:p>
      </dgm:t>
    </dgm:pt>
    <dgm:pt modelId="{13CAEC1E-DD9D-42E6-BC54-94C03C421CC2}">
      <dgm:prSet/>
      <dgm:spPr/>
      <dgm:t>
        <a:bodyPr/>
        <a:lstStyle/>
        <a:p>
          <a:pPr algn="ctr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/WAN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0D9643-85D8-4E8A-80BE-E1CD1FADEBEB}" type="parTrans" cxnId="{A367AEE9-E316-4169-9695-80F0AFE0D936}">
      <dgm:prSet/>
      <dgm:spPr/>
      <dgm:t>
        <a:bodyPr/>
        <a:lstStyle/>
        <a:p>
          <a:pPr algn="ctr"/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91F63B-0557-41E4-AD02-22F1ECD8AE1A}" type="sibTrans" cxnId="{A367AEE9-E316-4169-9695-80F0AFE0D936}">
      <dgm:prSet/>
      <dgm:spPr/>
      <dgm:t>
        <a:bodyPr/>
        <a:lstStyle/>
        <a:p>
          <a:pPr algn="ctr"/>
          <a:endParaRPr lang="en-US"/>
        </a:p>
      </dgm:t>
    </dgm:pt>
    <dgm:pt modelId="{6B6F39ED-F3F1-4326-996C-2E6A7E6395A4}" type="pres">
      <dgm:prSet presAssocID="{4C18FDF3-3196-452E-97C7-FF4B0C57A2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4E6BAC-D3EF-4413-9CF2-549C88D2A6B5}" type="pres">
      <dgm:prSet presAssocID="{A5DF165C-F41B-476F-B8A4-D7226456983D}" presName="root" presStyleCnt="0"/>
      <dgm:spPr/>
    </dgm:pt>
    <dgm:pt modelId="{B083EBC5-080C-49CE-AF8D-E7BE77195C98}" type="pres">
      <dgm:prSet presAssocID="{A5DF165C-F41B-476F-B8A4-D7226456983D}" presName="rootComposite" presStyleCnt="0"/>
      <dgm:spPr/>
    </dgm:pt>
    <dgm:pt modelId="{00D96151-1599-4D73-9849-97065CAEA50F}" type="pres">
      <dgm:prSet presAssocID="{A5DF165C-F41B-476F-B8A4-D7226456983D}" presName="rootText" presStyleLbl="node1" presStyleIdx="0" presStyleCnt="1" custScaleX="485452" custScaleY="182476"/>
      <dgm:spPr/>
      <dgm:t>
        <a:bodyPr/>
        <a:lstStyle/>
        <a:p>
          <a:endParaRPr lang="en-US"/>
        </a:p>
      </dgm:t>
    </dgm:pt>
    <dgm:pt modelId="{F4049A73-865A-4731-AA8C-4ED7BAFDE28D}" type="pres">
      <dgm:prSet presAssocID="{A5DF165C-F41B-476F-B8A4-D7226456983D}" presName="rootConnector" presStyleLbl="node1" presStyleIdx="0" presStyleCnt="1"/>
      <dgm:spPr/>
      <dgm:t>
        <a:bodyPr/>
        <a:lstStyle/>
        <a:p>
          <a:endParaRPr lang="en-US"/>
        </a:p>
      </dgm:t>
    </dgm:pt>
    <dgm:pt modelId="{BFAFB4C3-E33B-406B-9163-085FA2347F0A}" type="pres">
      <dgm:prSet presAssocID="{A5DF165C-F41B-476F-B8A4-D7226456983D}" presName="childShape" presStyleCnt="0"/>
      <dgm:spPr/>
    </dgm:pt>
    <dgm:pt modelId="{9C84F47C-7DB0-48FF-82CF-9D1504132549}" type="pres">
      <dgm:prSet presAssocID="{30BECAA7-A42C-4EF6-8840-644E94E2D4A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B5B20C6-4D85-4220-B68E-9EC91F67CB2C}" type="pres">
      <dgm:prSet presAssocID="{ECA1EFE6-AE55-48F8-87C1-3788645E694A}" presName="childText" presStyleLbl="bgAcc1" presStyleIdx="0" presStyleCnt="4" custScaleX="616407" custLinFactNeighborX="1349" custLinFactNeighborY="-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7023-C0C7-4977-AB96-1DFFCB9AB216}" type="pres">
      <dgm:prSet presAssocID="{5273945B-4C3E-4912-B33C-FEB3BECEB200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36F80A6-ED3B-425E-92B8-36D567B6BCCB}" type="pres">
      <dgm:prSet presAssocID="{092432EC-566C-4068-B0FE-C9ABFC3836B1}" presName="childText" presStyleLbl="bgAcc1" presStyleIdx="1" presStyleCnt="4" custScaleX="623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4E91D-F316-4EAB-9B76-F26DAF409D25}" type="pres">
      <dgm:prSet presAssocID="{69DAFFB9-C0E7-49FA-89F0-FA4E4984B549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7428EC5-549B-47F0-B7AB-45286B6ECBDC}" type="pres">
      <dgm:prSet presAssocID="{85B05B93-6458-4108-81CA-CE4C2E9AE51E}" presName="childText" presStyleLbl="bgAcc1" presStyleIdx="2" presStyleCnt="4" custScaleX="625663" custScaleY="8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F53DD-700B-4CF2-B03E-A7C047A4B79F}" type="pres">
      <dgm:prSet presAssocID="{760D9643-85D8-4E8A-80BE-E1CD1FADEBE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BCD5731B-A694-438C-A9B0-CA187B5A68F6}" type="pres">
      <dgm:prSet presAssocID="{13CAEC1E-DD9D-42E6-BC54-94C03C421CC2}" presName="childText" presStyleLbl="bgAcc1" presStyleIdx="3" presStyleCnt="4" custScaleX="627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B60A68-5FA5-4297-B381-9F5F2770D8CF}" srcId="{A5DF165C-F41B-476F-B8A4-D7226456983D}" destId="{092432EC-566C-4068-B0FE-C9ABFC3836B1}" srcOrd="1" destOrd="0" parTransId="{5273945B-4C3E-4912-B33C-FEB3BECEB200}" sibTransId="{7DAF6471-2DC0-4E87-ADD8-95969339A6AF}"/>
    <dgm:cxn modelId="{2104C0C0-62CD-43E7-A61C-FAAFAA65FCB4}" srcId="{A5DF165C-F41B-476F-B8A4-D7226456983D}" destId="{85B05B93-6458-4108-81CA-CE4C2E9AE51E}" srcOrd="2" destOrd="0" parTransId="{69DAFFB9-C0E7-49FA-89F0-FA4E4984B549}" sibTransId="{5DC64B17-5A0E-4DD3-88CB-69CB1008AA4D}"/>
    <dgm:cxn modelId="{2A54C4FC-C8A3-4E55-B38D-DE3F1A0A8D41}" type="presOf" srcId="{760D9643-85D8-4E8A-80BE-E1CD1FADEBEB}" destId="{AF7F53DD-700B-4CF2-B03E-A7C047A4B79F}" srcOrd="0" destOrd="0" presId="urn:microsoft.com/office/officeart/2005/8/layout/hierarchy3"/>
    <dgm:cxn modelId="{EC61633A-73FC-43F0-B7A0-D8246F98CD31}" type="presOf" srcId="{5273945B-4C3E-4912-B33C-FEB3BECEB200}" destId="{34627023-C0C7-4977-AB96-1DFFCB9AB216}" srcOrd="0" destOrd="0" presId="urn:microsoft.com/office/officeart/2005/8/layout/hierarchy3"/>
    <dgm:cxn modelId="{0A5F0A84-DC06-420F-AB55-FB1F2C3D1405}" type="presOf" srcId="{A5DF165C-F41B-476F-B8A4-D7226456983D}" destId="{F4049A73-865A-4731-AA8C-4ED7BAFDE28D}" srcOrd="1" destOrd="0" presId="urn:microsoft.com/office/officeart/2005/8/layout/hierarchy3"/>
    <dgm:cxn modelId="{5E32871E-CEF7-4B11-ABEC-607C49683E3E}" type="presOf" srcId="{4C18FDF3-3196-452E-97C7-FF4B0C57A25C}" destId="{6B6F39ED-F3F1-4326-996C-2E6A7E6395A4}" srcOrd="0" destOrd="0" presId="urn:microsoft.com/office/officeart/2005/8/layout/hierarchy3"/>
    <dgm:cxn modelId="{4FDD8954-C028-456D-B6FA-EA218BFF93DF}" srcId="{4C18FDF3-3196-452E-97C7-FF4B0C57A25C}" destId="{A5DF165C-F41B-476F-B8A4-D7226456983D}" srcOrd="0" destOrd="0" parTransId="{D6C4083C-34D0-4E2A-B3C8-B507C16121A3}" sibTransId="{F8B129F1-103C-43CB-8463-7202236CB6F1}"/>
    <dgm:cxn modelId="{10C5FCAF-4813-4798-BED9-9B4D57CDE7DE}" type="presOf" srcId="{85B05B93-6458-4108-81CA-CE4C2E9AE51E}" destId="{37428EC5-549B-47F0-B7AB-45286B6ECBDC}" srcOrd="0" destOrd="0" presId="urn:microsoft.com/office/officeart/2005/8/layout/hierarchy3"/>
    <dgm:cxn modelId="{AA9A1192-C93E-4609-8898-ED4CEA729F16}" type="presOf" srcId="{30BECAA7-A42C-4EF6-8840-644E94E2D4AC}" destId="{9C84F47C-7DB0-48FF-82CF-9D1504132549}" srcOrd="0" destOrd="0" presId="urn:microsoft.com/office/officeart/2005/8/layout/hierarchy3"/>
    <dgm:cxn modelId="{F99F0C20-ACC4-4E1F-8C0A-9D18DBF4A8E6}" type="presOf" srcId="{13CAEC1E-DD9D-42E6-BC54-94C03C421CC2}" destId="{BCD5731B-A694-438C-A9B0-CA187B5A68F6}" srcOrd="0" destOrd="0" presId="urn:microsoft.com/office/officeart/2005/8/layout/hierarchy3"/>
    <dgm:cxn modelId="{74FD71C8-23AD-4594-93C5-1B91FB972F2E}" type="presOf" srcId="{ECA1EFE6-AE55-48F8-87C1-3788645E694A}" destId="{7B5B20C6-4D85-4220-B68E-9EC91F67CB2C}" srcOrd="0" destOrd="0" presId="urn:microsoft.com/office/officeart/2005/8/layout/hierarchy3"/>
    <dgm:cxn modelId="{3D6BAB8B-FDF8-40F1-BB85-333F5581623A}" type="presOf" srcId="{69DAFFB9-C0E7-49FA-89F0-FA4E4984B549}" destId="{0244E91D-F316-4EAB-9B76-F26DAF409D25}" srcOrd="0" destOrd="0" presId="urn:microsoft.com/office/officeart/2005/8/layout/hierarchy3"/>
    <dgm:cxn modelId="{099D4477-8870-4EC1-8565-F61101B384C3}" type="presOf" srcId="{A5DF165C-F41B-476F-B8A4-D7226456983D}" destId="{00D96151-1599-4D73-9849-97065CAEA50F}" srcOrd="0" destOrd="0" presId="urn:microsoft.com/office/officeart/2005/8/layout/hierarchy3"/>
    <dgm:cxn modelId="{A367AEE9-E316-4169-9695-80F0AFE0D936}" srcId="{A5DF165C-F41B-476F-B8A4-D7226456983D}" destId="{13CAEC1E-DD9D-42E6-BC54-94C03C421CC2}" srcOrd="3" destOrd="0" parTransId="{760D9643-85D8-4E8A-80BE-E1CD1FADEBEB}" sibTransId="{7091F63B-0557-41E4-AD02-22F1ECD8AE1A}"/>
    <dgm:cxn modelId="{CD187D27-CCB9-425A-A385-2CF3B7216173}" type="presOf" srcId="{092432EC-566C-4068-B0FE-C9ABFC3836B1}" destId="{036F80A6-ED3B-425E-92B8-36D567B6BCCB}" srcOrd="0" destOrd="0" presId="urn:microsoft.com/office/officeart/2005/8/layout/hierarchy3"/>
    <dgm:cxn modelId="{B14DFAA9-AC6C-44E1-BF82-B2A993C4E00F}" srcId="{A5DF165C-F41B-476F-B8A4-D7226456983D}" destId="{ECA1EFE6-AE55-48F8-87C1-3788645E694A}" srcOrd="0" destOrd="0" parTransId="{30BECAA7-A42C-4EF6-8840-644E94E2D4AC}" sibTransId="{91C09296-6567-43A3-9B3E-93FA61527CF8}"/>
    <dgm:cxn modelId="{D2C45E38-6D59-4FAE-B82E-91D09064CEDF}" type="presParOf" srcId="{6B6F39ED-F3F1-4326-996C-2E6A7E6395A4}" destId="{EF4E6BAC-D3EF-4413-9CF2-549C88D2A6B5}" srcOrd="0" destOrd="0" presId="urn:microsoft.com/office/officeart/2005/8/layout/hierarchy3"/>
    <dgm:cxn modelId="{F2912230-CA0D-45FA-AF83-A7289C414A93}" type="presParOf" srcId="{EF4E6BAC-D3EF-4413-9CF2-549C88D2A6B5}" destId="{B083EBC5-080C-49CE-AF8D-E7BE77195C98}" srcOrd="0" destOrd="0" presId="urn:microsoft.com/office/officeart/2005/8/layout/hierarchy3"/>
    <dgm:cxn modelId="{00B1DA88-3710-42C0-B2D3-D14CDA67C489}" type="presParOf" srcId="{B083EBC5-080C-49CE-AF8D-E7BE77195C98}" destId="{00D96151-1599-4D73-9849-97065CAEA50F}" srcOrd="0" destOrd="0" presId="urn:microsoft.com/office/officeart/2005/8/layout/hierarchy3"/>
    <dgm:cxn modelId="{61C4080C-6312-4A1C-B7EB-D336093627E7}" type="presParOf" srcId="{B083EBC5-080C-49CE-AF8D-E7BE77195C98}" destId="{F4049A73-865A-4731-AA8C-4ED7BAFDE28D}" srcOrd="1" destOrd="0" presId="urn:microsoft.com/office/officeart/2005/8/layout/hierarchy3"/>
    <dgm:cxn modelId="{62258D2A-18A5-4FB9-813D-47E2A17B51E3}" type="presParOf" srcId="{EF4E6BAC-D3EF-4413-9CF2-549C88D2A6B5}" destId="{BFAFB4C3-E33B-406B-9163-085FA2347F0A}" srcOrd="1" destOrd="0" presId="urn:microsoft.com/office/officeart/2005/8/layout/hierarchy3"/>
    <dgm:cxn modelId="{F700B10F-B46D-469E-ACE5-D3273DB9E6D5}" type="presParOf" srcId="{BFAFB4C3-E33B-406B-9163-085FA2347F0A}" destId="{9C84F47C-7DB0-48FF-82CF-9D1504132549}" srcOrd="0" destOrd="0" presId="urn:microsoft.com/office/officeart/2005/8/layout/hierarchy3"/>
    <dgm:cxn modelId="{70D7A464-0FA1-4B51-87F8-3A0ABCDDD399}" type="presParOf" srcId="{BFAFB4C3-E33B-406B-9163-085FA2347F0A}" destId="{7B5B20C6-4D85-4220-B68E-9EC91F67CB2C}" srcOrd="1" destOrd="0" presId="urn:microsoft.com/office/officeart/2005/8/layout/hierarchy3"/>
    <dgm:cxn modelId="{03406497-F923-4857-9DAA-FA83533C54E6}" type="presParOf" srcId="{BFAFB4C3-E33B-406B-9163-085FA2347F0A}" destId="{34627023-C0C7-4977-AB96-1DFFCB9AB216}" srcOrd="2" destOrd="0" presId="urn:microsoft.com/office/officeart/2005/8/layout/hierarchy3"/>
    <dgm:cxn modelId="{7EF2D000-47AC-4895-BBF9-A49A9B59B356}" type="presParOf" srcId="{BFAFB4C3-E33B-406B-9163-085FA2347F0A}" destId="{036F80A6-ED3B-425E-92B8-36D567B6BCCB}" srcOrd="3" destOrd="0" presId="urn:microsoft.com/office/officeart/2005/8/layout/hierarchy3"/>
    <dgm:cxn modelId="{662AA80B-3385-4A4F-9BDD-913BAB29C38B}" type="presParOf" srcId="{BFAFB4C3-E33B-406B-9163-085FA2347F0A}" destId="{0244E91D-F316-4EAB-9B76-F26DAF409D25}" srcOrd="4" destOrd="0" presId="urn:microsoft.com/office/officeart/2005/8/layout/hierarchy3"/>
    <dgm:cxn modelId="{3B98AF3B-9E95-43FC-9D0F-68CE8989162F}" type="presParOf" srcId="{BFAFB4C3-E33B-406B-9163-085FA2347F0A}" destId="{37428EC5-549B-47F0-B7AB-45286B6ECBDC}" srcOrd="5" destOrd="0" presId="urn:microsoft.com/office/officeart/2005/8/layout/hierarchy3"/>
    <dgm:cxn modelId="{1F174F2B-4711-4F08-8C4B-4E9F29463ADE}" type="presParOf" srcId="{BFAFB4C3-E33B-406B-9163-085FA2347F0A}" destId="{AF7F53DD-700B-4CF2-B03E-A7C047A4B79F}" srcOrd="6" destOrd="0" presId="urn:microsoft.com/office/officeart/2005/8/layout/hierarchy3"/>
    <dgm:cxn modelId="{57FA2D22-C37F-466D-A90F-1DD65787614A}" type="presParOf" srcId="{BFAFB4C3-E33B-406B-9163-085FA2347F0A}" destId="{BCD5731B-A694-438C-A9B0-CA187B5A68F6}" srcOrd="7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2410F-8BC8-4FE2-BE92-A150EC0F0637}">
      <dsp:nvSpPr>
        <dsp:cNvPr id="0" name=""/>
        <dsp:cNvSpPr/>
      </dsp:nvSpPr>
      <dsp:spPr>
        <a:xfrm>
          <a:off x="1477751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মালিকানা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99819" y="24722"/>
        <a:ext cx="1462748" cy="709306"/>
      </dsp:txXfrm>
    </dsp:sp>
    <dsp:sp modelId="{F133F161-A8F1-407F-95B4-06F2D14E229C}">
      <dsp:nvSpPr>
        <dsp:cNvPr id="0" name=""/>
        <dsp:cNvSpPr/>
      </dsp:nvSpPr>
      <dsp:spPr>
        <a:xfrm>
          <a:off x="1628440" y="756096"/>
          <a:ext cx="150688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150688" y="56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4B85B-79C2-40D4-9FF7-7C732A5DE38C}">
      <dsp:nvSpPr>
        <dsp:cNvPr id="0" name=""/>
        <dsp:cNvSpPr/>
      </dsp:nvSpPr>
      <dsp:spPr>
        <a:xfrm>
          <a:off x="1779128" y="944457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প্রাইভেট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196" y="966525"/>
        <a:ext cx="1161371" cy="709306"/>
      </dsp:txXfrm>
    </dsp:sp>
    <dsp:sp modelId="{F9A344C6-A9CC-420C-ADF7-72A2C95E395A}">
      <dsp:nvSpPr>
        <dsp:cNvPr id="0" name=""/>
        <dsp:cNvSpPr/>
      </dsp:nvSpPr>
      <dsp:spPr>
        <a:xfrm>
          <a:off x="1628440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557FA-2728-472B-921E-FACB5A7CD61F}">
      <dsp:nvSpPr>
        <dsp:cNvPr id="0" name=""/>
        <dsp:cNvSpPr/>
      </dsp:nvSpPr>
      <dsp:spPr>
        <a:xfrm>
          <a:off x="1779128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পাবলিক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1196" y="1908328"/>
        <a:ext cx="1161371" cy="709306"/>
      </dsp:txXfrm>
    </dsp:sp>
    <dsp:sp modelId="{0372BA9D-1CED-4066-916B-82F30FB4A0EE}">
      <dsp:nvSpPr>
        <dsp:cNvPr id="0" name=""/>
        <dsp:cNvSpPr/>
      </dsp:nvSpPr>
      <dsp:spPr>
        <a:xfrm>
          <a:off x="3361357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 কাঠামো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3425" y="24722"/>
        <a:ext cx="1462748" cy="709306"/>
      </dsp:txXfrm>
    </dsp:sp>
    <dsp:sp modelId="{28A24DB7-0939-43E5-A97B-7C2E8B0539D1}">
      <dsp:nvSpPr>
        <dsp:cNvPr id="0" name=""/>
        <dsp:cNvSpPr/>
      </dsp:nvSpPr>
      <dsp:spPr>
        <a:xfrm>
          <a:off x="3512046" y="756096"/>
          <a:ext cx="150688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150688" y="565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C8377-03B2-4CF3-9738-67E07DD3EEF0}">
      <dsp:nvSpPr>
        <dsp:cNvPr id="0" name=""/>
        <dsp:cNvSpPr/>
      </dsp:nvSpPr>
      <dsp:spPr>
        <a:xfrm>
          <a:off x="3662734" y="944457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সেন্ত্রালাইজড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966525"/>
        <a:ext cx="1161371" cy="709306"/>
      </dsp:txXfrm>
    </dsp:sp>
    <dsp:sp modelId="{6BE9FACB-293D-49F4-9852-FFC09D1DD71B}">
      <dsp:nvSpPr>
        <dsp:cNvPr id="0" name=""/>
        <dsp:cNvSpPr/>
      </dsp:nvSpPr>
      <dsp:spPr>
        <a:xfrm>
          <a:off x="3512046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EB97-F03E-4CD6-84FE-AE8540A4BF8E}">
      <dsp:nvSpPr>
        <dsp:cNvPr id="0" name=""/>
        <dsp:cNvSpPr/>
      </dsp:nvSpPr>
      <dsp:spPr>
        <a:xfrm>
          <a:off x="3662734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ডিস্ট্রিবিউটেড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1908328"/>
        <a:ext cx="1161371" cy="709306"/>
      </dsp:txXfrm>
    </dsp:sp>
    <dsp:sp modelId="{E7685292-F2CB-42C2-8868-CD7CC2AB50C2}">
      <dsp:nvSpPr>
        <dsp:cNvPr id="0" name=""/>
        <dsp:cNvSpPr/>
      </dsp:nvSpPr>
      <dsp:spPr>
        <a:xfrm>
          <a:off x="3512046" y="756096"/>
          <a:ext cx="150688" cy="24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0023"/>
              </a:lnTo>
              <a:lnTo>
                <a:pt x="150688" y="2440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7BF6F-8E61-4E7A-A73C-2DB2EBB6DF3D}">
      <dsp:nvSpPr>
        <dsp:cNvPr id="0" name=""/>
        <dsp:cNvSpPr/>
      </dsp:nvSpPr>
      <dsp:spPr>
        <a:xfrm>
          <a:off x="3662734" y="2819398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হাইব্রিড নেটওয়ার্ক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802" y="2841466"/>
        <a:ext cx="1161371" cy="709306"/>
      </dsp:txXfrm>
    </dsp:sp>
    <dsp:sp modelId="{00D96151-1599-4D73-9849-97065CAEA50F}">
      <dsp:nvSpPr>
        <dsp:cNvPr id="0" name=""/>
        <dsp:cNvSpPr/>
      </dsp:nvSpPr>
      <dsp:spPr>
        <a:xfrm>
          <a:off x="5244963" y="2654"/>
          <a:ext cx="1506884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ভৌগলিক বিস্তৃতি অনুসারে 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7031" y="24722"/>
        <a:ext cx="1462748" cy="709306"/>
      </dsp:txXfrm>
    </dsp:sp>
    <dsp:sp modelId="{9C84F47C-7DB0-48FF-82CF-9D1504132549}">
      <dsp:nvSpPr>
        <dsp:cNvPr id="0" name=""/>
        <dsp:cNvSpPr/>
      </dsp:nvSpPr>
      <dsp:spPr>
        <a:xfrm>
          <a:off x="5395652" y="756096"/>
          <a:ext cx="166950" cy="53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026"/>
              </a:lnTo>
              <a:lnTo>
                <a:pt x="166950" y="535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B20C6-4D85-4220-B68E-9EC91F67CB2C}">
      <dsp:nvSpPr>
        <dsp:cNvPr id="0" name=""/>
        <dsp:cNvSpPr/>
      </dsp:nvSpPr>
      <dsp:spPr>
        <a:xfrm>
          <a:off x="5562602" y="914402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প্যান/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PAN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4670" y="936470"/>
        <a:ext cx="1161371" cy="709306"/>
      </dsp:txXfrm>
    </dsp:sp>
    <dsp:sp modelId="{34627023-C0C7-4977-AB96-1DFFCB9AB216}">
      <dsp:nvSpPr>
        <dsp:cNvPr id="0" name=""/>
        <dsp:cNvSpPr/>
      </dsp:nvSpPr>
      <dsp:spPr>
        <a:xfrm>
          <a:off x="5395652" y="756096"/>
          <a:ext cx="150688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150688" y="1506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F80A6-ED3B-425E-92B8-36D567B6BCCB}">
      <dsp:nvSpPr>
        <dsp:cNvPr id="0" name=""/>
        <dsp:cNvSpPr/>
      </dsp:nvSpPr>
      <dsp:spPr>
        <a:xfrm>
          <a:off x="5546340" y="1886260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ল্যান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/LAN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1908328"/>
        <a:ext cx="1161371" cy="709306"/>
      </dsp:txXfrm>
    </dsp:sp>
    <dsp:sp modelId="{0244E91D-F316-4EAB-9B76-F26DAF409D25}">
      <dsp:nvSpPr>
        <dsp:cNvPr id="0" name=""/>
        <dsp:cNvSpPr/>
      </dsp:nvSpPr>
      <dsp:spPr>
        <a:xfrm>
          <a:off x="5395652" y="756096"/>
          <a:ext cx="150688" cy="24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687"/>
              </a:lnTo>
              <a:lnTo>
                <a:pt x="150688" y="2448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28EC5-549B-47F0-B7AB-45286B6ECBDC}">
      <dsp:nvSpPr>
        <dsp:cNvPr id="0" name=""/>
        <dsp:cNvSpPr/>
      </dsp:nvSpPr>
      <dsp:spPr>
        <a:xfrm>
          <a:off x="5546340" y="2828063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ম্যান/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MAN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2850131"/>
        <a:ext cx="1161371" cy="709306"/>
      </dsp:txXfrm>
    </dsp:sp>
    <dsp:sp modelId="{AF7F53DD-700B-4CF2-B03E-A7C047A4B79F}">
      <dsp:nvSpPr>
        <dsp:cNvPr id="0" name=""/>
        <dsp:cNvSpPr/>
      </dsp:nvSpPr>
      <dsp:spPr>
        <a:xfrm>
          <a:off x="5395652" y="756096"/>
          <a:ext cx="150688" cy="33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90"/>
              </a:lnTo>
              <a:lnTo>
                <a:pt x="150688" y="3390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5731B-A694-438C-A9B0-CA187B5A68F6}">
      <dsp:nvSpPr>
        <dsp:cNvPr id="0" name=""/>
        <dsp:cNvSpPr/>
      </dsp:nvSpPr>
      <dsp:spPr>
        <a:xfrm>
          <a:off x="5546340" y="3769866"/>
          <a:ext cx="1205507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ওয়ান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/WAN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408" y="3791934"/>
        <a:ext cx="1161371" cy="70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4129-DA20-43CF-9B2B-29F3DC5C0AE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A48FA-5521-4CA8-ACCB-2C4E8004B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22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96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605F-B528-4C16-AAA7-179A99B666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55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0"/>
            <a:ext cx="533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dirty="0"/>
          </a:p>
        </p:txBody>
      </p:sp>
      <p:pic>
        <p:nvPicPr>
          <p:cNvPr id="5" name="Picture 4" descr="index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66937"/>
            <a:ext cx="6019800" cy="4691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7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u="sng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0" cy="4419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কম্পিউটার নেটওয়ার্কে ব্যবহৃত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0" indent="0">
              <a:buNone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দুইটি ডিভাইসের সাদৃশ্য ও বৈসাদৃশ্য তুলনা কর। </a:t>
            </a:r>
          </a:p>
          <a:p>
            <a:pPr marL="0" lvl="0" indent="0">
              <a:buNone/>
            </a:pP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en-US" sz="5400" dirty="0"/>
          </a:p>
        </p:txBody>
      </p:sp>
      <p:pic>
        <p:nvPicPr>
          <p:cNvPr id="6" name="Picture 5" descr="C:\Users\pc\Desktop\SUMAN -133 (22.02.16)\Network Image\Sel. Image\network_interface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1" y="2819400"/>
            <a:ext cx="2987749" cy="169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c\Desktop\SUMAN -133 (22.02.16)\Network Image\Sel. Image\ArcherC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36282"/>
            <a:ext cx="2498938" cy="1831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5443" y="449133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1944" y="4567535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NIC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</a:t>
            </a:r>
          </a:p>
        </p:txBody>
      </p:sp>
    </p:spTree>
    <p:extLst>
      <p:ext uri="{BB962C8B-B14F-4D97-AF65-F5344CB8AC3E}">
        <p14:creationId xmlns="" xmlns:p14="http://schemas.microsoft.com/office/powerpoint/2010/main" val="23009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05809"/>
            <a:ext cx="3425014" cy="1143000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22437"/>
            <a:ext cx="7315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/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নেটওয়ার্কের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 উদ্দেশ্য কী?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কত প্রকার?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800" dirty="0" smtClean="0"/>
              <a:t> 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2288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Autofit/>
          </a:bodyPr>
          <a:lstStyle/>
          <a:p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800" u="sng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IN" sz="8800" u="sng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8800" u="sng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67000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r>
              <a:rPr lang="en-US" sz="1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বদনপুর</a:t>
            </a:r>
            <a:r>
              <a:rPr lang="en-US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ল্যাবের </a:t>
            </a:r>
            <a:r>
              <a:rPr lang="bn-BD" sz="12300" dirty="0">
                <a:latin typeface="NikoshBAN" panose="02000000000000000000" pitchFamily="2" charset="0"/>
                <a:cs typeface="NikoshBAN" panose="02000000000000000000" pitchFamily="2" charset="0"/>
              </a:rPr>
              <a:t>সবগুলো </a:t>
            </a:r>
            <a:r>
              <a:rPr lang="bn-BD" sz="1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নেটওয়ার্কের আওতায় আনা হয়েছে। এটি কোন ধরনের নেটওয়ার্ক-ব্যাখ্যা কর।    </a:t>
            </a:r>
          </a:p>
          <a:p>
            <a:pPr marL="0" lvl="0" indent="0" algn="just">
              <a:buNone/>
            </a:pP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just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6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048000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914400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2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1143000"/>
            <a:ext cx="3810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807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2362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Graphic spid="9" grpId="0">
        <p:bldAsOne/>
      </p:bldGraphic>
      <p:bldGraphic spid="9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391400" cy="5347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04800"/>
            <a:ext cx="7924800" cy="762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wPÎ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6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26670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38862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নেটওয়ার্কের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উদ্দেশ্যসমূহ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নেটওয়ার্কের প্রকারভেদ উল্লেখ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 সম্পর্কে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বিশ্লেষণ 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  <a:p>
            <a:pPr marL="0" indent="0">
              <a:buNone/>
            </a:pP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9179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524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900"/>
            <a:ext cx="9144000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0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28600"/>
            <a:ext cx="3453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উদ্দেশ্য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103674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 রিসোর্স শেয়ার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সফট্ওয়ার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ইনফরমেশন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রিসোর্স শেয়ার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03018"/>
            <a:ext cx="6400800" cy="3149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0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কম্পিউটার নেটওয়ার্কের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0237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878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7620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Ae¯’v‡ib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wfwZ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wb¤œiæc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/>
          </a:p>
          <a:p>
            <a:pPr lvl="0"/>
            <a:endParaRPr lang="en-US" sz="4000" dirty="0"/>
          </a:p>
        </p:txBody>
      </p:sp>
      <p:pic>
        <p:nvPicPr>
          <p:cNvPr id="9218" name="Picture 2" descr="C:\Users\pc\Desktop\SUMAN -133 (22.02.16)\Network Image\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26" y="1447800"/>
            <a:ext cx="2609417" cy="1916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5239" y="33528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প্যান/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</a:p>
        </p:txBody>
      </p:sp>
      <p:pic>
        <p:nvPicPr>
          <p:cNvPr id="9219" name="Picture 3" descr="C:\Users\pc\Desktop\SUMAN -133 (22.02.16)\Network Image\Sel. Image\WAN-comnetwork_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71" y="3810000"/>
            <a:ext cx="2734071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364468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/LAN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8295" y="6019800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ম্যান/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8136" y="6000690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/WAN</a:t>
            </a:r>
          </a:p>
        </p:txBody>
      </p:sp>
      <p:pic>
        <p:nvPicPr>
          <p:cNvPr id="9220" name="Picture 4" descr="C:\Users\pc\Desktop\SUMAN -133 (22.02.16)\Network Image\MAN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39" y="3945493"/>
            <a:ext cx="2804361" cy="1998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c\Desktop\SUMAN -133 (22.02.16)\Network Image\Sel. Image\Privet-Home-Wireless-Network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45" y="1469886"/>
            <a:ext cx="2756593" cy="1882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28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dirty="0" smtClean="0">
                <a:latin typeface="SutonnyMJ" pitchFamily="2" charset="0"/>
                <a:cs typeface="NikoshBAN" pitchFamily="2" charset="0"/>
              </a:rPr>
              <a:t>নেটওয়ার্কিং ডিভাইস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42" name="Picture 2" descr="C:\Users\pc\Desktop\SUMAN -133 (22.02.16)\Network Image\Sel. Image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71" y="1704975"/>
            <a:ext cx="2473729" cy="180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c\Desktop\SUMAN -133 (22.02.16)\Network Image\Sel. Image\5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5264"/>
            <a:ext cx="1794510" cy="218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c\Desktop\SUMAN -133 (22.02.16)\Network Image\Sel. Image\ArcherC7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76400"/>
            <a:ext cx="2248631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c\Desktop\SUMAN -133 (22.02.16)\Network Image\Sel. Image\network_interface_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01295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c\Desktop\SUMAN -133 (22.02.16)\Network Image\Sel. Image\swit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267201"/>
            <a:ext cx="2438399" cy="137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c\Desktop\SUMAN -133 (22.02.16)\Network Image\Sel. Image\networki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35" y="4277976"/>
            <a:ext cx="2098165" cy="1437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429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কানেক্টর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7555" y="5715000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315143" y="5638800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হাব/সুইচ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7150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NIC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027" y="3429000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7013" y="3429000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কানেক্টর টেস্টার</a:t>
            </a:r>
          </a:p>
        </p:txBody>
      </p:sp>
    </p:spTree>
    <p:extLst>
      <p:ext uri="{BB962C8B-B14F-4D97-AF65-F5344CB8AC3E}">
        <p14:creationId xmlns="" xmlns:p14="http://schemas.microsoft.com/office/powerpoint/2010/main" val="1019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217</Words>
  <Application>Microsoft Office PowerPoint</Application>
  <PresentationFormat>On-screen Show (4:3)</PresentationFormat>
  <Paragraphs>61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cwiwPwZ</vt:lpstr>
      <vt:lpstr>Slide 3</vt:lpstr>
      <vt:lpstr>শিখনফল </vt:lpstr>
      <vt:lpstr>Slide 5</vt:lpstr>
      <vt:lpstr>Slide 6</vt:lpstr>
      <vt:lpstr>কম্পিউটার নেটওয়ার্কের প্রকারভেদ </vt:lpstr>
      <vt:lpstr>Slide 8</vt:lpstr>
      <vt:lpstr>Slide 9</vt:lpstr>
      <vt:lpstr>দলগত কাজ</vt:lpstr>
      <vt:lpstr>মূল্যায়ন</vt:lpstr>
      <vt:lpstr>বাড়ির কাজ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GOMAIL HIGH SCHOOL</dc:creator>
  <cp:lastModifiedBy>SMART</cp:lastModifiedBy>
  <cp:revision>19</cp:revision>
  <dcterms:created xsi:type="dcterms:W3CDTF">2006-08-16T00:00:00Z</dcterms:created>
  <dcterms:modified xsi:type="dcterms:W3CDTF">2020-03-10T08:41:06Z</dcterms:modified>
</cp:coreProperties>
</file>