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B3FA8-8CF5-42B4-B054-92D2A03F54E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0B2E1-1604-45FE-841C-2A34C3CA6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9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0B2E1-1604-45FE-841C-2A34C3CA66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21C40-C5E9-4A36-BD55-2E1A0B939FDC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9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0D20-6BC7-43EB-BC52-A1F9BFAF9C17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3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5C213-B4B6-4F0D-85BB-6B0028A22188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7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2498D-3547-4DA6-9A34-328F3CE65525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5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C56C-0810-4816-BA52-B9390422B0AA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8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70E6-22CB-47EE-A044-CC1C79DCD7D1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FD33E-2C94-4C9A-A0A2-C5A5A99BAF24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7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8DB6-485C-4B2E-902D-EFBD608015B2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C7C5-38D9-4656-AE78-E5834724A2E4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9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6473-A35E-40DB-B318-37017F29AB3C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0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349D-02D1-47F2-A5DF-63F7B597F2D6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5E2B3-2721-4B73-B268-D8D54C8B6AAB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D95BC-6CC1-40AD-AAFA-39D7E9FC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2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</a:t>
            </a:r>
            <a:endParaRPr lang="en-US" sz="5400" dirty="0">
              <a:solidFill>
                <a:schemeClr val="tx1"/>
              </a:solidFill>
              <a:effectLst>
                <a:reflection blurRad="6350" stA="55000" endA="50" endPos="85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54" y="1983346"/>
            <a:ext cx="4958365" cy="28333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498B-F662-496C-B23E-6C293DB0A647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2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57240"/>
            <a:ext cx="3826433" cy="2866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46242" y="231821"/>
            <a:ext cx="7469747" cy="273018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নিউমোনিয়াঃ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নিউমোনিয়া একটি ফুসফুসের রোগ। অত্যাধিক ঠান্ডা লাগলে নিউমোনয়া রোগ হতে পারে। শিশুদের জন্য এটি একতী মারাত্মক রোগ।একধরনের ব্যাকটেরিয়ার আক্রমনে এ রোগ হতে পারে।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972" y="3322749"/>
            <a:ext cx="3607493" cy="78561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নিউমোনিয়ার লক্ষনঃ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2" y="4108361"/>
            <a:ext cx="7160653" cy="265304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 ও শ্বাসকষ্ট হয়।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 জ্বর হয়।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কাশির সময় রোগী বুকে ব্যথা অনুভব করে 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নেয়ার সময় নাকের ছিদ্র বড় হয়।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90" y="3322749"/>
            <a:ext cx="2857500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489" y="5257800"/>
            <a:ext cx="2857500" cy="150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7F931-E7F7-4114-BD59-D7CC02E3366B}" type="datetime1">
              <a:rPr lang="en-US" smtClean="0"/>
              <a:t>3/10/2020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9094"/>
            <a:ext cx="4842456" cy="56666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</a:t>
            </a:r>
            <a:r>
              <a:rPr lang="en-US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r>
              <a:rPr lang="en-US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3031" y="1249251"/>
            <a:ext cx="7714445" cy="213789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 পরামর্শ অনুযায়ী রোগীর ঔষধ ও পথ্য খাওয়া দরকার। বেশি করে পানি ও তরল পদার্থ ফলের রস পান করতে হবে। রোগীকে পুষ্টিকর খাবার খাওয়াতে হবে।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80" y="309094"/>
            <a:ext cx="2790825" cy="2204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21972" y="3593206"/>
            <a:ext cx="4198513" cy="69545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 রোগ প্রতিরোধঃ </a:t>
            </a:r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972" y="4494728"/>
            <a:ext cx="10109915" cy="132652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হাম ও ব্রংকাইটিস হলে অত্যন্ত সাবধানতা অবলম্বন করতে হবে।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0F22-413E-43AC-9EF7-68AEEA9096D9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006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71" y="231821"/>
            <a:ext cx="4096554" cy="237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6062" y="231820"/>
            <a:ext cx="7482625" cy="257577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শ্বাসনালির সংক্রমনকে ব্রংকাইটিস বলে।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ধুলাবালি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পারে।এক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537" y="3177360"/>
            <a:ext cx="3095088" cy="2754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485" y="3177360"/>
            <a:ext cx="4185633" cy="275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3177360"/>
            <a:ext cx="4108403" cy="27545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062" y="6091707"/>
            <a:ext cx="3741312" cy="6310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 পরিবেশ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2645" y="6098146"/>
            <a:ext cx="3741312" cy="6310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ধুলামিশ্রিত আবহাওয়া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4731" y="6091706"/>
            <a:ext cx="2917467" cy="6310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</a:t>
            </a:r>
            <a:r>
              <a:rPr lang="bn-IN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56777-26F7-4CB9-A4BB-20111C7AA412}" type="datetime1">
              <a:rPr lang="en-US" smtClean="0"/>
              <a:t>3/10/2020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1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31" y="437882"/>
            <a:ext cx="3979572" cy="73409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ব্রংকাইটিসের লক্ষনঃ </a:t>
            </a:r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154" y="1171978"/>
            <a:ext cx="11676845" cy="153258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 ও </a:t>
            </a:r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কষ্ট হয়। কাশির সাথে কফ থাকে। জ্বর হয়, রোগী ক্রমান্বয়ে দুর্বল হতে থাকে।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4" y="4739426"/>
            <a:ext cx="3154787" cy="201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0" y="1693573"/>
            <a:ext cx="27051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41" y="4752303"/>
            <a:ext cx="3812683" cy="201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03031" y="3760631"/>
            <a:ext cx="11925837" cy="97879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প্রতিকারঃধুমপান বন্ধ করা। ডাক্তারের পরামর্শ অনুযায়ী চিকিৎসার ব্যবস্থা করতে হবে।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5" y="4739425"/>
            <a:ext cx="3784644" cy="1978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F069-B573-499A-9A56-93D4B4A116FD}" type="datetime1">
              <a:rPr lang="en-US" smtClean="0"/>
              <a:t>3/10/2020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2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546" y="296214"/>
            <a:ext cx="3760631" cy="70833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হাঁপানি বা এজমাঃ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546" y="1004552"/>
            <a:ext cx="7572778" cy="6310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হাঁপানি ছোঁয়াচে বা জীবানুবাহিত রোগ নয়।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851" y="1828800"/>
            <a:ext cx="1815921" cy="54091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কারনঃ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276" y="2498501"/>
            <a:ext cx="7225048" cy="235683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কোনো খাবার, বাতাসে উপস্থিত ধুলাবালি অথবা ফুলের রেনু প্রশ্বাসের সাথে ফুসফুসে প্রবেশ করলে হাঁপানি হতে পারে।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4" y="2716234"/>
            <a:ext cx="3832404" cy="2448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54546" y="5615189"/>
            <a:ext cx="11900079" cy="100455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ব্যাতিক্রমঃ বছরের বিশেষ ঋতুতে বা ঋতু পরিবর্তনের সময় এ রোগ হতে পারে।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D43E4-E6A4-4AAD-BF2D-DDD7AF10715A}" type="datetime1">
              <a:rPr lang="en-US" smtClean="0"/>
              <a:t>3/10/2020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72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9" y="115910"/>
            <a:ext cx="4417453" cy="77273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হাঁপানি বা এজমার লক্ষনঃ </a:t>
            </a:r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789" y="888642"/>
            <a:ext cx="6774287" cy="229244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হঠাত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বেড়ে যায়। শ্বাসকষ্টে দম বন্ধ হওয়ার মতো হয়।কাশির সাথে কখনো কখনো সাদা কফ বের হয়। কখনো কখনো বমি হয়।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25" y="-11404"/>
            <a:ext cx="2886075" cy="180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8789" y="4056845"/>
            <a:ext cx="12063211" cy="106894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প্রতিকারঃ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ধোঁয়া,ধুলাবালি ইত্যাদি থেকে দূরে থাকা।ধুমপান পরিহার করা। পশমি কাপড়  পরা থেকে বিরত থাকা।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08" y="5125792"/>
            <a:ext cx="2952750" cy="1552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71" y="4700789"/>
            <a:ext cx="2828925" cy="2044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4700789"/>
            <a:ext cx="3518414" cy="1977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25" y="1804786"/>
            <a:ext cx="2833855" cy="1733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2CE2-DABA-4487-BEE6-8A5349B07C78}" type="datetime1">
              <a:rPr lang="en-US" smtClean="0"/>
              <a:t>3/10/2020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6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3054" y="605307"/>
            <a:ext cx="3683357" cy="10174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9701" y="2665927"/>
            <a:ext cx="11165984" cy="276895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যক্ষ্মা রোগের লক্ষনগুলো কী কী 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যক্ষ্মা রোগের প্রতিষেধক টিকা কোনটি এবং কখন দিতে হয়?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ব্রংকাইটিস বলতে কী বুঝ এবং এর প্রতিকার কি 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হাঁপানি এজমা কেন হয় ?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D406-74DA-4CAE-9A82-00FB8B5131C2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525" y="2678806"/>
            <a:ext cx="3993089" cy="3258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8" y="2678805"/>
            <a:ext cx="3805370" cy="3258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39" y="2678806"/>
            <a:ext cx="3282905" cy="3258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088" y="6078828"/>
            <a:ext cx="3040419" cy="68258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অস্বাস্থ্যকর পরিবেশ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52781" y="6078828"/>
            <a:ext cx="3040419" cy="68258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ধুলামিশ্রিত আবহাওয়া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7474" y="6078828"/>
            <a:ext cx="3040419" cy="68258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ধুলাবালি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369" y="296214"/>
            <a:ext cx="9217700" cy="96591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ভালভাবে লক্ষ্য করি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0A46F-2080-40F6-98FE-E20170585C92}" type="datetime1">
              <a:rPr lang="en-US" smtClean="0"/>
              <a:t>3/10/2020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538" y="721217"/>
            <a:ext cx="4533363" cy="82424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761" y="2833352"/>
            <a:ext cx="11475076" cy="163561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নিউমোনিয়া রোগের কারন, লক্ষন ও প্রতিকার সম্পর্কে একটি পোস্টার কাগজে লিখে শ্রেনিতে উপস্থাপন কর।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1" y="391330"/>
            <a:ext cx="2759970" cy="2299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0DD4F-8550-460F-B6DA-C7A4EC838407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1842" y="1030310"/>
            <a:ext cx="5035640" cy="86288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972" y="3000777"/>
            <a:ext cx="11578107" cy="3103809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কি কি কারনে ব্রংকাইটিস রোগ হতে পারে?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কোন রোগ হলে কাশির সাথে বমিও হতে পারে? </a:t>
            </a:r>
          </a:p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জন্মের পর থেকে এক বছরের মধ্যে শিশুকে কোন টিকা দিতে হবে?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545" y="425003"/>
            <a:ext cx="3011496" cy="2452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B112-A132-4AD1-8D00-FD97CFB3989E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32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73" y="531629"/>
            <a:ext cx="2574228" cy="2870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40" y="531629"/>
            <a:ext cx="2181091" cy="2796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7425" y="3606085"/>
            <a:ext cx="6272012" cy="315532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কাশেম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লাকেশ্বর দাখিল মাদ্রাসা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 সুনামগঞ্জ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মোবাইলঃ০১৭৮৬৪৯৮৯২২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9437" y="3606085"/>
            <a:ext cx="5628067" cy="315532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৭ম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চতুর্থ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৭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/০৩/২০২০ইং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E67C-E539-41B9-AC48-00BA80BA7C61}" type="datetime1">
              <a:rPr lang="en-US" smtClean="0"/>
              <a:t>3/10/2020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9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1386" y="1056068"/>
            <a:ext cx="4778062" cy="888642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304" y="2640169"/>
            <a:ext cx="11861442" cy="216365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গ্রামে একজন যক্ষ্মা রোগী খুঁজে বের কর এবং কি কারনে আক্রান্ত হয়েছে সে সম্পর্কে কমপক্ষে পাঁচটি বাক্য খাতায় লিখে নিয়ে আসবে।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73" y="419301"/>
            <a:ext cx="3258355" cy="2564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" y="128789"/>
            <a:ext cx="3453356" cy="235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4C921-3468-4EE4-8022-294DE1608487}" type="datetime1">
              <a:rPr lang="en-US" smtClean="0"/>
              <a:t>3/10/2020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22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1609858"/>
            <a:ext cx="7081234" cy="3554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168203" y="412124"/>
            <a:ext cx="3657600" cy="99167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512158"/>
            <a:ext cx="5975797" cy="113334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b="1" dirty="0" smtClean="0"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  <a:r>
              <a:rPr lang="bn-IN" sz="5400" b="1" dirty="0" smtClean="0"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effectLst>
                <a:reflection blurRad="6350" stA="55000" endA="50" endPos="85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DF86-74B3-44C3-8E23-032962F70626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9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631" y="888642"/>
            <a:ext cx="3348507" cy="109470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56" y="2923504"/>
            <a:ext cx="11655381" cy="37606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প্রানীর শ্বসনতন্ত্রের প্রধান অংশসমুহ সম্পর্কে বলতে পারবে।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রোগের কারন ও রোগের লক্ষন বর্ননা করতে পারবে।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রোগের প্রতিরোধ ও প্রতিকারের কৈশল ব্যাখ্যা করতে পারবে।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EA01-95DE-4725-A397-87C55063A1B7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26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418"/>
            <a:ext cx="12191999" cy="52763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5927" y="141668"/>
            <a:ext cx="6168980" cy="83712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ছবিটি মনোযোগ সহকারে দেখি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67E5-4F62-4B24-B63E-C8BEFF513805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73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66" y="1621149"/>
            <a:ext cx="5601470" cy="4290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949" y="1621149"/>
            <a:ext cx="5795494" cy="4290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78039" y="141668"/>
            <a:ext cx="8242479" cy="9144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কি দেখতে পাচ্ছ?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6068" y="6091707"/>
            <a:ext cx="3966693" cy="64394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 ব্যথা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6717" y="6156101"/>
            <a:ext cx="3966693" cy="64394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খুসখুসে কাশি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B2FF-E8CC-46D1-8BF1-37B8B5A9C397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738648"/>
            <a:ext cx="5975798" cy="4217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83" y="1738648"/>
            <a:ext cx="5616464" cy="42171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378039" y="90152"/>
            <a:ext cx="7160654" cy="103031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আরও কিছু ছবি দেখি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3037" y="6091707"/>
            <a:ext cx="4211391" cy="6310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পিঠে ব্যথা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27819" y="6091707"/>
            <a:ext cx="4211391" cy="6310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C514-F9DB-4045-82FD-AF4C5D401CBA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1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8806" y="283335"/>
            <a:ext cx="5640946" cy="10174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6231" y="2009104"/>
            <a:ext cx="5473521" cy="965916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 সাধারন রোগ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3" y="3168202"/>
            <a:ext cx="5763098" cy="348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403E-F757-4BC3-B87C-7783527330A3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3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425" y="167425"/>
            <a:ext cx="11912958" cy="190607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যক্ষ্মাঃযক্ষ্মা একটি অতি পরিচিত সংক্রামক রোগ। যারা অধিক পরিশ্রম করে, দুর্বল, অস্বাস্থ্যকর পরিবেশে বাস করে এবং অপুষ্টিতে ভোগে বা যক্ষ্মা রোগীর সাথে বাস করে তারা এ রোগের শিকার হন। একধরনের ব্যাকটেরিয়ার আক্রমনে এই রোগ হয়।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425" y="2163651"/>
            <a:ext cx="7727324" cy="349017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লক্ষনঃ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দেহের ওজন কমতে থাকে।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খুসখুসে কাশি হয়।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বিকালের দিকে অল্প জ্বর হয়।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 বা পিঠে ব্যথা হয়,মাঝে মাঝে পেটে অসুখ হয়।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2" y="2735956"/>
            <a:ext cx="319396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15" y="4998614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5E3F8-D77D-4BD0-9BDE-1997B2C2FB89}" type="datetime1">
              <a:rPr lang="en-US" smtClean="0"/>
              <a:t>3/10/2020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34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66" y="141669"/>
            <a:ext cx="3786389" cy="81136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 রোগের প্রতিকারঃ </a:t>
            </a:r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578" y="837128"/>
            <a:ext cx="9414456" cy="150682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রোগীকে পুষ্টিকর খাবার দিতে হবে।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 পরামর্শ অনুযায়ী দ্রুত চিকিৎসা ব্যবস্থা করতে হবে।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78" y="2163651"/>
            <a:ext cx="4108360" cy="91440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 রোগ প্রতিরোধঃ </a:t>
            </a:r>
            <a:endParaRPr lang="en-US" sz="36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79" y="3206839"/>
            <a:ext cx="9414456" cy="162273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যক্ষ্মা প্রতিষেধক টিকা হলো বি সি জি । জন্মের পর থেকে এক বছরের মধ্যে শিশুকে এই টিকা দেয়ার ব্যবস্থা করতে হবে।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83" y="4829577"/>
            <a:ext cx="3760900" cy="190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13A8F-6195-4722-9AA8-EEEA07CC1346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আবুল কাশেম লাকেশ্বর দাখিল মাদ্রাসা ছাতক সুনামগঞ্জ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0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777</Words>
  <Application>Microsoft Office PowerPoint</Application>
  <PresentationFormat>Widescreen</PresentationFormat>
  <Paragraphs>124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36</cp:revision>
  <dcterms:created xsi:type="dcterms:W3CDTF">2020-03-07T13:46:16Z</dcterms:created>
  <dcterms:modified xsi:type="dcterms:W3CDTF">2020-03-10T14:22:55Z</dcterms:modified>
</cp:coreProperties>
</file>