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1" r:id="rId11"/>
    <p:sldId id="274" r:id="rId12"/>
    <p:sldId id="263" r:id="rId13"/>
    <p:sldId id="264" r:id="rId14"/>
    <p:sldId id="265" r:id="rId15"/>
    <p:sldId id="266" r:id="rId16"/>
    <p:sldId id="267" r:id="rId17"/>
    <p:sldId id="275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5EC7-A64E-44D3-8761-D78521161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FF463-ABC0-4002-B336-298349FFF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0BC48-D681-4469-9034-AFFB812F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FBB28-1C8D-430D-9186-506633A4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09DC7-64B9-4CCD-A45A-BF8ED988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9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0FED-8CA1-4075-AAEC-7868009C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442FF-7BF1-41A7-AD38-EDAAAA629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A0624-997F-40F5-A347-EC08A763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D761E-A5F5-4568-B118-9D7FDDCF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99885-0C5F-4BD2-A46F-A537FA75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E407D-B765-46F0-A50C-C7ECF12CF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C83E5-D5A1-4618-A8BA-37CDD702E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1A2E4-F873-4AA4-A65B-54D5460D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30524-A7A3-4F8C-ADB8-23339229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8D2CB-AD6D-4674-90B6-32D29E08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FF7B-1066-45B5-A070-21C3730A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D602-BDFF-4D03-90E0-02E53199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7BDE1-DB83-46A4-AC98-0DCCCF92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B49F-801D-4E1F-A282-A9DFA0E5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F14F-5992-433D-ADCA-0EDC6FF6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E2BF-0DE4-45A8-824E-4DCE5359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A7554-407D-497C-8829-C7B159EF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8752D-BD54-4CA3-9898-B5973DB1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EE01-00C3-4DB7-A633-78CA1E34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0D287-EB96-4F59-8FEB-712F2E67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4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A106-50C6-4CC9-A75E-00F14ADE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5644-6E2D-4F58-856A-61CA3B427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624B2-B3A6-4923-AE17-A7243702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0F25F-55DE-4C55-91D6-FF78628B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13162-F847-4C9E-B6EB-0DA13919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2A6DC-0FFC-4104-9B0F-250EB5DC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4CCF-D893-49B2-9560-0773DCBD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B3A5E-0B0E-4C55-9E79-63A06721D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9D945-4D08-4774-8F68-90D297FC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0B604-FA59-48C0-8FCB-CCE2DC422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E0732-69BD-4DB9-B820-4A77EF857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BBAF5-F09B-42B3-BC78-3B6B45B9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E42E5-78B0-44A6-8433-837C4AFB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36787-F6A9-4019-9F0A-F07A72D9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38C3-0B8C-4AA1-889B-8BB415F8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E67EA-DCD7-4080-923E-59519C64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DA613-9EC6-4C12-9D0F-A7B15E1F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26B82-0AF4-4BE3-A0E7-EAA91073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C061B-E7F4-4A55-9D30-9A4228CC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E0789-66C6-41D0-AAD4-927ACA8C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266CB-2800-4359-B07F-815DA59D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3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DB88-0A61-4D06-91EA-395AF527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4D07-B433-4FBC-803F-841929BE2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14CA-E82A-4B79-92AF-5194DEE04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B5EE-21E1-474B-988D-D3654E1A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F5CB-4AC1-45E3-84A2-105BEAC0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7EEDC-94E9-45A5-B1D9-3FE34B19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9C09-5EBE-4704-8AA2-5244278E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45B91-5C59-4077-B06B-A8C9820C5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E01FC-9433-4068-9B3D-F10DB9B24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9B9BD-A13F-4765-BF49-EEAC4CD5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65AE0-1030-4449-864D-9DF40B27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3C96B-63AE-4365-ABAD-C6E9BEC1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783EA-BF4A-4000-8170-AFF83F14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6EE0-A712-4060-9992-06D6D3518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752E-93CD-46BE-A701-95780DA1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8F98-9AE5-4A15-9287-44A7052588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66FD9-ED87-4E82-B8FA-6C786DB01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7212D-8723-43A1-90E9-42121563F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EADA-1690-41F5-BE81-09562A87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6AD97-6AAB-4D7B-9217-7AF9A59D2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98944"/>
            <a:ext cx="11662117" cy="65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45F770-0C19-4914-A060-A3AE1B4FA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069"/>
            <a:ext cx="5678658" cy="5964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B56B5-9D2F-4B70-9378-6A534AA52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324069"/>
            <a:ext cx="5223803" cy="59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0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AB671A-357C-43D8-B836-1D329E568F91}"/>
              </a:ext>
            </a:extLst>
          </p:cNvPr>
          <p:cNvSpPr txBox="1"/>
          <p:nvPr/>
        </p:nvSpPr>
        <p:spPr>
          <a:xfrm>
            <a:off x="1674055" y="548640"/>
            <a:ext cx="689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 বিভিন্ন যন্ত্রপাতি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5318F-1A47-475D-8F29-D0BB909EF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8" y="1980998"/>
            <a:ext cx="5518107" cy="4676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70E52-A4DF-4C28-87EF-05B6C391A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71" y="1980997"/>
            <a:ext cx="5019365" cy="46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B2DB8-34E6-41FA-AAC6-5E0ACA72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7" y="315476"/>
            <a:ext cx="5792923" cy="3113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265C6-779D-4937-BA01-726C68A80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20" y="315476"/>
            <a:ext cx="4961789" cy="3468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01BFB-43D0-4DCA-88E0-91F6B9A94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7" y="3882683"/>
            <a:ext cx="5792923" cy="2799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8CADA4-42A3-438F-9B2E-EFAD23887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59" y="4001317"/>
            <a:ext cx="5372850" cy="26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8BBCA-5C41-4FA4-BD57-6FCEF5B34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29" y="106093"/>
            <a:ext cx="5249008" cy="6632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6BEA9-2CBA-48A0-BAA5-14CDF3767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7" y="106093"/>
            <a:ext cx="6150806" cy="66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7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49105-5CB7-4679-97CA-1DE0250F6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8" y="279511"/>
            <a:ext cx="5070187" cy="2646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44695-5D06-4FE9-8DA3-F9DBB629E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423"/>
            <a:ext cx="5832755" cy="2646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0E91E-46D1-4251-8779-CE0977E79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" y="3545822"/>
            <a:ext cx="5575350" cy="3163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1544F-4B9F-4CF4-9070-8FCC1B89FB03}"/>
              </a:ext>
            </a:extLst>
          </p:cNvPr>
          <p:cNvSpPr txBox="1"/>
          <p:nvPr/>
        </p:nvSpPr>
        <p:spPr>
          <a:xfrm>
            <a:off x="7202658" y="4670474"/>
            <a:ext cx="4881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4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FA11D-C554-4729-8D9F-FEEB0239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4" y="168813"/>
            <a:ext cx="5958546" cy="2715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7DCA9-4B78-4905-9BFE-C264CAD89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4" y="3151163"/>
            <a:ext cx="5958546" cy="3538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80161D-5BA8-45B5-A736-4C1956F60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84" y="168813"/>
            <a:ext cx="5515745" cy="65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EF27-C683-419F-B2A8-6191CF39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0D075-81DA-4233-8401-29B5614410FA}"/>
              </a:ext>
            </a:extLst>
          </p:cNvPr>
          <p:cNvSpPr txBox="1"/>
          <p:nvPr/>
        </p:nvSpPr>
        <p:spPr>
          <a:xfrm>
            <a:off x="2738510" y="2152358"/>
            <a:ext cx="756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টপোলজির প্রকারগুলোর বৈশিষ্ট্য লেখ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3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D2BBF-999A-4B5B-9BDF-745D2209FC5B}"/>
              </a:ext>
            </a:extLst>
          </p:cNvPr>
          <p:cNvSpPr txBox="1"/>
          <p:nvPr/>
        </p:nvSpPr>
        <p:spPr>
          <a:xfrm>
            <a:off x="2940148" y="464234"/>
            <a:ext cx="604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A6DB5-7393-4A10-BCDF-60051E77CEEA}"/>
              </a:ext>
            </a:extLst>
          </p:cNvPr>
          <p:cNvSpPr txBox="1"/>
          <p:nvPr/>
        </p:nvSpPr>
        <p:spPr>
          <a:xfrm>
            <a:off x="300111" y="2194561"/>
            <a:ext cx="11591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(ক)-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পলজির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 (খ)- কম্পিউটার নেটওয়ার্ক ব্যাবহারে কী কী সুবিধা পাওয়া যেতে পারে তার একটি তালিকা পস্তত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2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388E-D99C-4E96-BC07-5D2FB7F944B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4F17-7F02-41C9-8F34-EFD09206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948" y="1924099"/>
            <a:ext cx="7855634" cy="1761637"/>
          </a:xfrm>
        </p:spPr>
        <p:txBody>
          <a:bodyPr/>
          <a:lstStyle/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 নেটওয়ার্ক কি ?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 কম্পিউটার নেটওয়ার্ক কত প্রকার ও কি কি ?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 নেটওয়ার্ক-সংশ্লিষ্ট কি কি যন্ত্রপাতি আছে 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1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AFF8-FFCD-403F-9AF0-0EE8AF62F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EB468-B742-497F-B60C-74F625B8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রাউটারের কাজ করার পদ্ধতি বর্ণনা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2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F742-4495-49D0-A4B4-F6A8027A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err="1">
                <a:solidFill>
                  <a:srgbClr val="FF0000"/>
                </a:solidFill>
              </a:rPr>
              <a:t>স্বা</a:t>
            </a:r>
            <a:r>
              <a:rPr lang="as-IN" sz="6000" b="1" i="1" dirty="0"/>
              <a:t>গ</a:t>
            </a:r>
            <a:r>
              <a:rPr lang="en-US" sz="6000" b="1" i="1" dirty="0" err="1">
                <a:solidFill>
                  <a:srgbClr val="C00000"/>
                </a:solidFill>
              </a:rPr>
              <a:t>ত</a:t>
            </a:r>
            <a:r>
              <a:rPr lang="en-US" sz="6000" b="1" i="1" dirty="0" err="1">
                <a:solidFill>
                  <a:schemeClr val="accent5">
                    <a:lumMod val="75000"/>
                  </a:schemeClr>
                </a:solidFill>
              </a:rPr>
              <a:t>ম</a:t>
            </a:r>
            <a:endParaRPr lang="en-US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C6100-80A2-4F20-9E91-ADD089DDE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4905"/>
            <a:ext cx="10515599" cy="5057970"/>
          </a:xfrm>
        </p:spPr>
      </p:pic>
    </p:spTree>
    <p:extLst>
      <p:ext uri="{BB962C8B-B14F-4D97-AF65-F5344CB8AC3E}">
        <p14:creationId xmlns:p14="http://schemas.microsoft.com/office/powerpoint/2010/main" val="341442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6AEA8-7EC7-4F52-9E5A-0043845EF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6" y="1520528"/>
            <a:ext cx="11648048" cy="4852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E6D1F-053D-4721-9400-AB7BF86EDE5B}"/>
              </a:ext>
            </a:extLst>
          </p:cNvPr>
          <p:cNvSpPr txBox="1"/>
          <p:nvPr/>
        </p:nvSpPr>
        <p:spPr>
          <a:xfrm>
            <a:off x="3352800" y="154745"/>
            <a:ext cx="5205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15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1500" i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1500" i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15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4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26E6-E904-41CB-9BD2-F883AEDB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/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A13A-C188-4B7C-A246-E356B94460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dirty="0"/>
              <a:t>নূরুল্লাহ </a:t>
            </a:r>
          </a:p>
          <a:p>
            <a:pPr marL="0" indent="0" algn="ctr">
              <a:buNone/>
            </a:pPr>
            <a:r>
              <a:rPr lang="bn-IN" dirty="0"/>
              <a:t>সহকারী শিক্ষক (আইসিটি )</a:t>
            </a:r>
            <a:endParaRPr lang="en-US" dirty="0"/>
          </a:p>
          <a:p>
            <a:pPr marL="0" indent="0" algn="ctr">
              <a:buNone/>
            </a:pPr>
            <a:r>
              <a:rPr lang="bn-IN" dirty="0"/>
              <a:t>সাইটুটা</a:t>
            </a:r>
            <a:r>
              <a:rPr lang="en-US" dirty="0"/>
              <a:t> </a:t>
            </a:r>
            <a:r>
              <a:rPr lang="bn-IN" dirty="0"/>
              <a:t>হোছাইনিয়া দাখিল মাদ্রাসা</a:t>
            </a:r>
          </a:p>
          <a:p>
            <a:pPr marL="0" indent="0" algn="ctr">
              <a:buNone/>
            </a:pPr>
            <a:r>
              <a:rPr lang="bn-IN" dirty="0"/>
              <a:t>করিমগঞ্জ –কিশোরগঞ্জ ।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297CF-158B-4742-9A59-C1094608E2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dirty="0"/>
              <a:t>বিষয়-তথ্য ও যোগাযোগ প্রযুক্তি</a:t>
            </a:r>
          </a:p>
          <a:p>
            <a:pPr marL="0" indent="0" algn="ctr">
              <a:buNone/>
            </a:pPr>
            <a:r>
              <a:rPr lang="bn-IN" dirty="0"/>
              <a:t>শ্রেণি-অষ্টম</a:t>
            </a:r>
          </a:p>
          <a:p>
            <a:pPr marL="0" indent="0" algn="ctr">
              <a:buNone/>
            </a:pPr>
            <a:r>
              <a:rPr lang="bn-IN" dirty="0"/>
              <a:t>অধ্যায়-২য়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য়-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F396E-179F-4E3E-B695-CC279F1C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6" y="2335237"/>
            <a:ext cx="1975109" cy="24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3A0B8-24D8-4D56-A985-D16BBF6A4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9" y="436097"/>
            <a:ext cx="4493064" cy="565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3419C-B350-40B4-A5ED-2D2D6423B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08" y="436096"/>
            <a:ext cx="5195519" cy="56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ABD2D-6B9A-4913-855D-EEBA7AA1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362243"/>
            <a:ext cx="6096000" cy="613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A5724-7A87-480C-9DFE-F13855620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6" y="633046"/>
            <a:ext cx="5425440" cy="56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92320-66C4-4CEA-A6DC-2E894CED38AE}"/>
              </a:ext>
            </a:extLst>
          </p:cNvPr>
          <p:cNvSpPr txBox="1"/>
          <p:nvPr/>
        </p:nvSpPr>
        <p:spPr>
          <a:xfrm>
            <a:off x="1491175" y="1913206"/>
            <a:ext cx="897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2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3867F5-27DF-49AA-88C6-B60148551BE1}"/>
              </a:ext>
            </a:extLst>
          </p:cNvPr>
          <p:cNvSpPr/>
          <p:nvPr/>
        </p:nvSpPr>
        <p:spPr>
          <a:xfrm>
            <a:off x="1913206" y="675249"/>
            <a:ext cx="7624689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র্থীরা ...........................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0F808-7E84-4F9F-A948-9C2B23E66469}"/>
              </a:ext>
            </a:extLst>
          </p:cNvPr>
          <p:cNvSpPr txBox="1"/>
          <p:nvPr/>
        </p:nvSpPr>
        <p:spPr>
          <a:xfrm>
            <a:off x="1589649" y="2377440"/>
            <a:ext cx="91017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নেটওয়ার্কের ধারণা ব্যাখ্যা করতে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নেটওয়ার্ক-সংশ্লিষ্ট বিভিন্ন যন্ত্রপাতির কাজ বিশ্লেষন করতে পারবে।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7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E718A-749B-44B5-BEC5-4658991F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9" y="182773"/>
            <a:ext cx="5372850" cy="2581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2B8E4-F159-4920-99F7-D90D1044F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3077202"/>
            <a:ext cx="5237366" cy="2762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FAFE5-C21B-49F3-A06D-58919F36E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95" y="208469"/>
            <a:ext cx="3235569" cy="3246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90B11-EEDE-4253-B7FE-6DEF5F4CF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5" y="3753527"/>
            <a:ext cx="4438104" cy="289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62CD59-9472-4B7A-BD7A-55B929A9CB94}"/>
              </a:ext>
            </a:extLst>
          </p:cNvPr>
          <p:cNvSpPr txBox="1"/>
          <p:nvPr/>
        </p:nvSpPr>
        <p:spPr>
          <a:xfrm>
            <a:off x="647114" y="6152632"/>
            <a:ext cx="523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287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0D9658-9F2A-41AA-919C-5EE27A5B463A}"/>
              </a:ext>
            </a:extLst>
          </p:cNvPr>
          <p:cNvSpPr/>
          <p:nvPr/>
        </p:nvSpPr>
        <p:spPr>
          <a:xfrm>
            <a:off x="2222694" y="478302"/>
            <a:ext cx="6724358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শ্রেণি বিভাগ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04BEF-6041-455B-9328-0A61BC14DE81}"/>
              </a:ext>
            </a:extLst>
          </p:cNvPr>
          <p:cNvSpPr txBox="1"/>
          <p:nvPr/>
        </p:nvSpPr>
        <p:spPr>
          <a:xfrm>
            <a:off x="1716258" y="2264898"/>
            <a:ext cx="7737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**PAN ( Personal Are</a:t>
            </a:r>
            <a:r>
              <a:rPr lang="bn-BD" sz="3600" dirty="0">
                <a:latin typeface="Times New Roman" panose="02020603050405020304" pitchFamily="18" charset="0"/>
                <a:cs typeface="NikoshBAN" pitchFamily="2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)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bn-BD" sz="36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(Local Area Network )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( Metropolitan Area Network )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en-US" sz="3600" dirty="0"/>
              <a:t>WAN ( Wi</a:t>
            </a:r>
            <a:r>
              <a:rPr lang="bn-BD" sz="3600" dirty="0"/>
              <a:t>de</a:t>
            </a:r>
            <a:r>
              <a:rPr lang="en-US" sz="3600" dirty="0"/>
              <a:t> Area Network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0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202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মূল্যায়ন 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50</cp:revision>
  <dcterms:created xsi:type="dcterms:W3CDTF">2020-03-10T10:36:38Z</dcterms:created>
  <dcterms:modified xsi:type="dcterms:W3CDTF">2020-03-11T09:22:07Z</dcterms:modified>
</cp:coreProperties>
</file>