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3" r:id="rId7"/>
    <p:sldId id="261" r:id="rId8"/>
    <p:sldId id="264" r:id="rId9"/>
    <p:sldId id="277" r:id="rId10"/>
    <p:sldId id="278" r:id="rId11"/>
    <p:sldId id="258" r:id="rId12"/>
    <p:sldId id="265" r:id="rId13"/>
    <p:sldId id="272" r:id="rId14"/>
    <p:sldId id="274" r:id="rId15"/>
    <p:sldId id="273" r:id="rId16"/>
    <p:sldId id="266" r:id="rId17"/>
    <p:sldId id="267" r:id="rId18"/>
    <p:sldId id="268" r:id="rId19"/>
    <p:sldId id="269" r:id="rId20"/>
    <p:sldId id="270" r:id="rId21"/>
    <p:sldId id="271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E1B7A-4011-4445-B415-D03D819A88D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997B43-A0E8-4134-A34A-311CF6632FFD}">
      <dgm:prSet phldrT="[Text]" custT="1"/>
      <dgm:spPr/>
      <dgm:t>
        <a:bodyPr/>
        <a:lstStyle/>
        <a:p>
          <a:r>
            <a: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 দূষণ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DCBD61-92A8-4514-8B98-7C890E700A1B}" type="parTrans" cxnId="{694D08FA-4566-4318-9A98-A65C9286F4DD}">
      <dgm:prSet/>
      <dgm:spPr/>
      <dgm:t>
        <a:bodyPr/>
        <a:lstStyle/>
        <a:p>
          <a:endParaRPr lang="en-US"/>
        </a:p>
      </dgm:t>
    </dgm:pt>
    <dgm:pt modelId="{6C0BE52D-938A-472E-A214-671C99A1AC9A}" type="sibTrans" cxnId="{694D08FA-4566-4318-9A98-A65C9286F4DD}">
      <dgm:prSet/>
      <dgm:spPr/>
      <dgm:t>
        <a:bodyPr/>
        <a:lstStyle/>
        <a:p>
          <a:endParaRPr lang="en-US"/>
        </a:p>
      </dgm:t>
    </dgm:pt>
    <dgm:pt modelId="{5B707F84-88F6-4F5F-B232-B02F3A58F3B0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রাস্তার ধুলাবালি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01C9AC-DB7E-47E0-A126-128342EB2936}" type="parTrans" cxnId="{71CA5804-31B6-4A57-96E5-C64CE637439E}">
      <dgm:prSet custT="1"/>
      <dgm:spPr/>
      <dgm:t>
        <a:bodyPr/>
        <a:lstStyle/>
        <a:p>
          <a:endParaRPr lang="en-US" sz="1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79FC99-9FC0-4433-A4C4-1D17DFABAB56}" type="sibTrans" cxnId="{71CA5804-31B6-4A57-96E5-C64CE637439E}">
      <dgm:prSet/>
      <dgm:spPr/>
      <dgm:t>
        <a:bodyPr/>
        <a:lstStyle/>
        <a:p>
          <a:endParaRPr lang="en-US"/>
        </a:p>
      </dgm:t>
    </dgm:pt>
    <dgm:pt modelId="{368136B4-F8FA-4850-B023-29D4DBD343A2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ইটভাঁটার কালো ধোঁয়া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3003F2-0A11-4CD4-A9E0-A82893E67BC2}" type="parTrans" cxnId="{B5CEC342-B961-4F11-9D46-D2D4740F0F36}">
      <dgm:prSet custT="1"/>
      <dgm:spPr/>
      <dgm:t>
        <a:bodyPr/>
        <a:lstStyle/>
        <a:p>
          <a:endParaRPr lang="en-US" sz="1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9A5CF1-CE10-4E45-93DF-41163653C029}" type="sibTrans" cxnId="{B5CEC342-B961-4F11-9D46-D2D4740F0F36}">
      <dgm:prSet/>
      <dgm:spPr/>
      <dgm:t>
        <a:bodyPr/>
        <a:lstStyle/>
        <a:p>
          <a:endParaRPr lang="en-US"/>
        </a:p>
      </dgm:t>
    </dgm:pt>
    <dgm:pt modelId="{D3C40D0D-8C4E-45DC-8DDC-FD49D56125E4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কলকারখানার কালো ধোঁয়া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E4C313-BE96-4178-8009-825C8224F95F}" type="parTrans" cxnId="{67E010B7-5657-4E1D-B435-FDDF391C9EDB}">
      <dgm:prSet custT="1"/>
      <dgm:spPr/>
      <dgm:t>
        <a:bodyPr/>
        <a:lstStyle/>
        <a:p>
          <a:endParaRPr lang="en-US" sz="1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73D7E2-138B-4C76-BBEF-3223E74480D0}" type="sibTrans" cxnId="{67E010B7-5657-4E1D-B435-FDDF391C9EDB}">
      <dgm:prSet/>
      <dgm:spPr/>
      <dgm:t>
        <a:bodyPr/>
        <a:lstStyle/>
        <a:p>
          <a:endParaRPr lang="en-US"/>
        </a:p>
      </dgm:t>
    </dgm:pt>
    <dgm:pt modelId="{7778B74B-7501-4A16-A20B-704B51BCFA9E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মটর গাড়ির কালো ধোয়া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F85205-8899-4635-94C4-8823E5159F15}" type="parTrans" cxnId="{C24A9BF2-62F7-41BC-A8D4-092112D1CC8C}">
      <dgm:prSet custT="1"/>
      <dgm:spPr/>
      <dgm:t>
        <a:bodyPr/>
        <a:lstStyle/>
        <a:p>
          <a:endParaRPr lang="en-US" sz="1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705879-FA05-4C6E-9869-87B5336B837D}" type="sibTrans" cxnId="{C24A9BF2-62F7-41BC-A8D4-092112D1CC8C}">
      <dgm:prSet/>
      <dgm:spPr/>
      <dgm:t>
        <a:bodyPr/>
        <a:lstStyle/>
        <a:p>
          <a:endParaRPr lang="en-US"/>
        </a:p>
      </dgm:t>
    </dgm:pt>
    <dgm:pt modelId="{835A96F5-9BDB-47F3-ACFB-D78553DA9E87}">
      <dgm:prSet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বৃক্ষ নিধন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F120F7-0307-4296-A040-2B01CFAC252A}" type="parTrans" cxnId="{7C58449C-B3F6-4929-BDE1-21D71B217D07}">
      <dgm:prSet custT="1"/>
      <dgm:spPr/>
      <dgm:t>
        <a:bodyPr/>
        <a:lstStyle/>
        <a:p>
          <a:endParaRPr lang="en-US" sz="1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73F82C-8C54-49BC-B8C6-E12C9BB463AA}" type="sibTrans" cxnId="{7C58449C-B3F6-4929-BDE1-21D71B217D07}">
      <dgm:prSet/>
      <dgm:spPr/>
      <dgm:t>
        <a:bodyPr/>
        <a:lstStyle/>
        <a:p>
          <a:endParaRPr lang="en-US"/>
        </a:p>
      </dgm:t>
    </dgm:pt>
    <dgm:pt modelId="{4C68CC5E-1CAA-4A38-9401-C4151F96D1FB}">
      <dgm:prSet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মরা জীবজন্তু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1E53B1-24A5-415F-AA0B-AA2AE1A01308}" type="parTrans" cxnId="{B71C4A9A-6F09-4D12-AD47-B402303149F2}">
      <dgm:prSet custT="1"/>
      <dgm:spPr/>
      <dgm:t>
        <a:bodyPr/>
        <a:lstStyle/>
        <a:p>
          <a:endParaRPr lang="en-US" sz="1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79221A-2B87-443D-A6D5-D90C22D7E866}" type="sibTrans" cxnId="{B71C4A9A-6F09-4D12-AD47-B402303149F2}">
      <dgm:prSet/>
      <dgm:spPr/>
      <dgm:t>
        <a:bodyPr/>
        <a:lstStyle/>
        <a:p>
          <a:endParaRPr lang="en-US"/>
        </a:p>
      </dgm:t>
    </dgm:pt>
    <dgm:pt modelId="{893151D1-FFB0-4F70-871F-5818D1A67710}">
      <dgm:prSet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শিল্পকারখানার বর্জ্য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DC3396-1478-4046-9CAC-78C0DF0D3A7A}" type="parTrans" cxnId="{BF50B02B-B9B4-4E39-9C49-A32907393DDC}">
      <dgm:prSet custT="1"/>
      <dgm:spPr/>
      <dgm:t>
        <a:bodyPr/>
        <a:lstStyle/>
        <a:p>
          <a:endParaRPr lang="en-US" sz="1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EA42A2-5540-405C-8139-40F7B4ED6989}" type="sibTrans" cxnId="{BF50B02B-B9B4-4E39-9C49-A32907393DDC}">
      <dgm:prSet/>
      <dgm:spPr/>
      <dgm:t>
        <a:bodyPr/>
        <a:lstStyle/>
        <a:p>
          <a:endParaRPr lang="en-US"/>
        </a:p>
      </dgm:t>
    </dgm:pt>
    <dgm:pt modelId="{383A434F-B923-4C10-BB9A-1B0722F7248C}">
      <dgm:prSet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যত্রতত্র মলমুত্র ত্যাগ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3B8808-0B6D-4D68-A258-A6725DA2A03E}" type="parTrans" cxnId="{FB948EFD-C09F-4BD5-BE1E-0B614F961BA4}">
      <dgm:prSet custT="1"/>
      <dgm:spPr/>
      <dgm:t>
        <a:bodyPr/>
        <a:lstStyle/>
        <a:p>
          <a:endParaRPr lang="en-US" sz="1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BE0D32-73D4-4732-ADE7-DA0D80AB33E3}" type="sibTrans" cxnId="{FB948EFD-C09F-4BD5-BE1E-0B614F961BA4}">
      <dgm:prSet/>
      <dgm:spPr/>
      <dgm:t>
        <a:bodyPr/>
        <a:lstStyle/>
        <a:p>
          <a:endParaRPr lang="en-US"/>
        </a:p>
      </dgm:t>
    </dgm:pt>
    <dgm:pt modelId="{FAF00913-BD75-4DF6-B55D-60068459F14E}" type="pres">
      <dgm:prSet presAssocID="{820E1B7A-4011-4445-B415-D03D819A88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90FD57-E058-4D31-98D4-9E4E54D3F611}" type="pres">
      <dgm:prSet presAssocID="{54997B43-A0E8-4134-A34A-311CF6632FFD}" presName="centerShape" presStyleLbl="node0" presStyleIdx="0" presStyleCnt="1" custScaleX="145883" custScaleY="116297"/>
      <dgm:spPr/>
      <dgm:t>
        <a:bodyPr/>
        <a:lstStyle/>
        <a:p>
          <a:endParaRPr lang="en-US"/>
        </a:p>
      </dgm:t>
    </dgm:pt>
    <dgm:pt modelId="{8B875E12-024E-44B1-A20C-C12410FBB0C3}" type="pres">
      <dgm:prSet presAssocID="{2601C9AC-DB7E-47E0-A126-128342EB2936}" presName="Name9" presStyleLbl="parChTrans1D2" presStyleIdx="0" presStyleCnt="8" custScaleX="2000000" custScaleY="116294"/>
      <dgm:spPr/>
      <dgm:t>
        <a:bodyPr/>
        <a:lstStyle/>
        <a:p>
          <a:endParaRPr lang="en-US"/>
        </a:p>
      </dgm:t>
    </dgm:pt>
    <dgm:pt modelId="{D8D55B9E-F392-4D10-9FE9-328E5650E9F4}" type="pres">
      <dgm:prSet presAssocID="{2601C9AC-DB7E-47E0-A126-128342EB2936}" presName="connTx" presStyleLbl="parChTrans1D2" presStyleIdx="0" presStyleCnt="8"/>
      <dgm:spPr/>
      <dgm:t>
        <a:bodyPr/>
        <a:lstStyle/>
        <a:p>
          <a:endParaRPr lang="en-US"/>
        </a:p>
      </dgm:t>
    </dgm:pt>
    <dgm:pt modelId="{8C82A7C4-2AC0-4B55-83DD-547A0003BA9E}" type="pres">
      <dgm:prSet presAssocID="{5B707F84-88F6-4F5F-B232-B02F3A58F3B0}" presName="node" presStyleLbl="node1" presStyleIdx="0" presStyleCnt="8" custScaleX="145883" custScaleY="116297" custRadScaleRad="95546" custRadScaleInc="-10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3B6B5-CA93-48C3-A936-D57E885E2388}" type="pres">
      <dgm:prSet presAssocID="{DA3003F2-0A11-4CD4-A9E0-A82893E67BC2}" presName="Name9" presStyleLbl="parChTrans1D2" presStyleIdx="1" presStyleCnt="8" custScaleX="2000000" custScaleY="116294"/>
      <dgm:spPr/>
      <dgm:t>
        <a:bodyPr/>
        <a:lstStyle/>
        <a:p>
          <a:endParaRPr lang="en-US"/>
        </a:p>
      </dgm:t>
    </dgm:pt>
    <dgm:pt modelId="{8F8D5D98-1CB1-45F2-A2FF-1BCA3246CF14}" type="pres">
      <dgm:prSet presAssocID="{DA3003F2-0A11-4CD4-A9E0-A82893E67BC2}" presName="connTx" presStyleLbl="parChTrans1D2" presStyleIdx="1" presStyleCnt="8"/>
      <dgm:spPr/>
      <dgm:t>
        <a:bodyPr/>
        <a:lstStyle/>
        <a:p>
          <a:endParaRPr lang="en-US"/>
        </a:p>
      </dgm:t>
    </dgm:pt>
    <dgm:pt modelId="{E9A9951A-A117-47B7-92D4-D32E2D6166BB}" type="pres">
      <dgm:prSet presAssocID="{368136B4-F8FA-4850-B023-29D4DBD343A2}" presName="node" presStyleLbl="node1" presStyleIdx="1" presStyleCnt="8" custScaleX="145883" custScaleY="116297" custRadScaleRad="106174" custRadScaleInc="1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869A7-D6F3-4CE9-A44C-59AD220B1858}" type="pres">
      <dgm:prSet presAssocID="{79E4C313-BE96-4178-8009-825C8224F95F}" presName="Name9" presStyleLbl="parChTrans1D2" presStyleIdx="2" presStyleCnt="8" custScaleX="2000000" custScaleY="116294"/>
      <dgm:spPr/>
      <dgm:t>
        <a:bodyPr/>
        <a:lstStyle/>
        <a:p>
          <a:endParaRPr lang="en-US"/>
        </a:p>
      </dgm:t>
    </dgm:pt>
    <dgm:pt modelId="{56BC05ED-900A-41F3-9625-1534700B5B2D}" type="pres">
      <dgm:prSet presAssocID="{79E4C313-BE96-4178-8009-825C8224F95F}" presName="connTx" presStyleLbl="parChTrans1D2" presStyleIdx="2" presStyleCnt="8"/>
      <dgm:spPr/>
      <dgm:t>
        <a:bodyPr/>
        <a:lstStyle/>
        <a:p>
          <a:endParaRPr lang="en-US"/>
        </a:p>
      </dgm:t>
    </dgm:pt>
    <dgm:pt modelId="{B98AECEB-A252-4EC8-B0B0-2083236DBF90}" type="pres">
      <dgm:prSet presAssocID="{D3C40D0D-8C4E-45DC-8DDC-FD49D56125E4}" presName="node" presStyleLbl="node1" presStyleIdx="2" presStyleCnt="8" custScaleX="145883" custScaleY="116297" custRadScaleRad="103886" custRadScaleInc="-1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7A37C-75DD-46C2-95EA-AC76806005E0}" type="pres">
      <dgm:prSet presAssocID="{84F85205-8899-4635-94C4-8823E5159F15}" presName="Name9" presStyleLbl="parChTrans1D2" presStyleIdx="3" presStyleCnt="8" custScaleX="2000000" custScaleY="116294"/>
      <dgm:spPr/>
      <dgm:t>
        <a:bodyPr/>
        <a:lstStyle/>
        <a:p>
          <a:endParaRPr lang="en-US"/>
        </a:p>
      </dgm:t>
    </dgm:pt>
    <dgm:pt modelId="{794FD428-2D8A-437B-AEA9-BA80F27C3495}" type="pres">
      <dgm:prSet presAssocID="{84F85205-8899-4635-94C4-8823E5159F15}" presName="connTx" presStyleLbl="parChTrans1D2" presStyleIdx="3" presStyleCnt="8"/>
      <dgm:spPr/>
      <dgm:t>
        <a:bodyPr/>
        <a:lstStyle/>
        <a:p>
          <a:endParaRPr lang="en-US"/>
        </a:p>
      </dgm:t>
    </dgm:pt>
    <dgm:pt modelId="{40ED839D-A193-4A8C-B408-19D929E205FE}" type="pres">
      <dgm:prSet presAssocID="{7778B74B-7501-4A16-A20B-704B51BCFA9E}" presName="node" presStyleLbl="node1" presStyleIdx="3" presStyleCnt="8" custScaleX="145883" custScaleY="116297" custRadScaleRad="115675" custRadScaleInc="-25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EDFA8-E977-411A-9954-5F7853CFC462}" type="pres">
      <dgm:prSet presAssocID="{A9F120F7-0307-4296-A040-2B01CFAC252A}" presName="Name9" presStyleLbl="parChTrans1D2" presStyleIdx="4" presStyleCnt="8" custScaleX="2000000" custScaleY="116294"/>
      <dgm:spPr/>
      <dgm:t>
        <a:bodyPr/>
        <a:lstStyle/>
        <a:p>
          <a:endParaRPr lang="en-US"/>
        </a:p>
      </dgm:t>
    </dgm:pt>
    <dgm:pt modelId="{85A178F9-1EA9-4881-8634-C8759FF47371}" type="pres">
      <dgm:prSet presAssocID="{A9F120F7-0307-4296-A040-2B01CFAC252A}" presName="connTx" presStyleLbl="parChTrans1D2" presStyleIdx="4" presStyleCnt="8"/>
      <dgm:spPr/>
      <dgm:t>
        <a:bodyPr/>
        <a:lstStyle/>
        <a:p>
          <a:endParaRPr lang="en-US"/>
        </a:p>
      </dgm:t>
    </dgm:pt>
    <dgm:pt modelId="{20BAA722-A8C1-4446-9F91-7D17555FDA94}" type="pres">
      <dgm:prSet presAssocID="{835A96F5-9BDB-47F3-ACFB-D78553DA9E87}" presName="node" presStyleLbl="node1" presStyleIdx="4" presStyleCnt="8" custScaleX="145883" custScaleY="116297" custRadScaleRad="91604" custRadScaleInc="-5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99C05-1304-45E8-A80C-04DE36F86AE7}" type="pres">
      <dgm:prSet presAssocID="{1A1E53B1-24A5-415F-AA0B-AA2AE1A01308}" presName="Name9" presStyleLbl="parChTrans1D2" presStyleIdx="5" presStyleCnt="8" custScaleX="2000000" custScaleY="116294"/>
      <dgm:spPr/>
      <dgm:t>
        <a:bodyPr/>
        <a:lstStyle/>
        <a:p>
          <a:endParaRPr lang="en-US"/>
        </a:p>
      </dgm:t>
    </dgm:pt>
    <dgm:pt modelId="{F46ACA1A-2EC5-4692-9734-7C0FD8A82F13}" type="pres">
      <dgm:prSet presAssocID="{1A1E53B1-24A5-415F-AA0B-AA2AE1A01308}" presName="connTx" presStyleLbl="parChTrans1D2" presStyleIdx="5" presStyleCnt="8"/>
      <dgm:spPr/>
      <dgm:t>
        <a:bodyPr/>
        <a:lstStyle/>
        <a:p>
          <a:endParaRPr lang="en-US"/>
        </a:p>
      </dgm:t>
    </dgm:pt>
    <dgm:pt modelId="{EFA31C4D-88EC-48E5-B296-C44C923C7AAE}" type="pres">
      <dgm:prSet presAssocID="{4C68CC5E-1CAA-4A38-9401-C4151F96D1FB}" presName="node" presStyleLbl="node1" presStyleIdx="5" presStyleCnt="8" custScaleX="145883" custScaleY="116297" custRadScaleRad="108976" custRadScaleInc="18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4BF68-B323-476E-9210-6FEDDA998CB4}" type="pres">
      <dgm:prSet presAssocID="{05DC3396-1478-4046-9CAC-78C0DF0D3A7A}" presName="Name9" presStyleLbl="parChTrans1D2" presStyleIdx="6" presStyleCnt="8" custScaleX="2000000" custScaleY="116294"/>
      <dgm:spPr/>
      <dgm:t>
        <a:bodyPr/>
        <a:lstStyle/>
        <a:p>
          <a:endParaRPr lang="en-US"/>
        </a:p>
      </dgm:t>
    </dgm:pt>
    <dgm:pt modelId="{17E616CD-3652-444D-B1AC-3A154DCD9779}" type="pres">
      <dgm:prSet presAssocID="{05DC3396-1478-4046-9CAC-78C0DF0D3A7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A9433662-B46E-480B-8C8E-73642B443E40}" type="pres">
      <dgm:prSet presAssocID="{893151D1-FFB0-4F70-871F-5818D1A67710}" presName="node" presStyleLbl="node1" presStyleIdx="6" presStyleCnt="8" custScaleX="145883" custScaleY="116297" custRadScaleRad="106482" custRadScaleInc="-3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3D8D0-F4EE-4B0A-93A3-5339FCEC6335}" type="pres">
      <dgm:prSet presAssocID="{BF3B8808-0B6D-4D68-A258-A6725DA2A03E}" presName="Name9" presStyleLbl="parChTrans1D2" presStyleIdx="7" presStyleCnt="8" custScaleX="2000000" custScaleY="116294"/>
      <dgm:spPr/>
      <dgm:t>
        <a:bodyPr/>
        <a:lstStyle/>
        <a:p>
          <a:endParaRPr lang="en-US"/>
        </a:p>
      </dgm:t>
    </dgm:pt>
    <dgm:pt modelId="{A2227A8A-BC79-40B5-A85B-DE451797ABC7}" type="pres">
      <dgm:prSet presAssocID="{BF3B8808-0B6D-4D68-A258-A6725DA2A03E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29E5062-4F97-4B30-94B4-DCD3B76DD34F}" type="pres">
      <dgm:prSet presAssocID="{383A434F-B923-4C10-BB9A-1B0722F7248C}" presName="node" presStyleLbl="node1" presStyleIdx="7" presStyleCnt="8" custScaleX="145883" custScaleY="116297" custRadScaleRad="111726" custRadScaleInc="-29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CEC342-B961-4F11-9D46-D2D4740F0F36}" srcId="{54997B43-A0E8-4134-A34A-311CF6632FFD}" destId="{368136B4-F8FA-4850-B023-29D4DBD343A2}" srcOrd="1" destOrd="0" parTransId="{DA3003F2-0A11-4CD4-A9E0-A82893E67BC2}" sibTransId="{0A9A5CF1-CE10-4E45-93DF-41163653C029}"/>
    <dgm:cxn modelId="{01B60EF9-AEB4-4EDE-9069-E5705C576C86}" type="presOf" srcId="{A9F120F7-0307-4296-A040-2B01CFAC252A}" destId="{3AFEDFA8-E977-411A-9954-5F7853CFC462}" srcOrd="0" destOrd="0" presId="urn:microsoft.com/office/officeart/2005/8/layout/radial1"/>
    <dgm:cxn modelId="{AEAFF1FD-14F4-4701-A24B-5DA89262C59B}" type="presOf" srcId="{1A1E53B1-24A5-415F-AA0B-AA2AE1A01308}" destId="{27D99C05-1304-45E8-A80C-04DE36F86AE7}" srcOrd="0" destOrd="0" presId="urn:microsoft.com/office/officeart/2005/8/layout/radial1"/>
    <dgm:cxn modelId="{0D98683A-29A5-4B1D-960F-D46BBBBE5853}" type="presOf" srcId="{820E1B7A-4011-4445-B415-D03D819A88D1}" destId="{FAF00913-BD75-4DF6-B55D-60068459F14E}" srcOrd="0" destOrd="0" presId="urn:microsoft.com/office/officeart/2005/8/layout/radial1"/>
    <dgm:cxn modelId="{9B39DC5D-8D1A-4544-9C22-3D0272C28069}" type="presOf" srcId="{383A434F-B923-4C10-BB9A-1B0722F7248C}" destId="{E29E5062-4F97-4B30-94B4-DCD3B76DD34F}" srcOrd="0" destOrd="0" presId="urn:microsoft.com/office/officeart/2005/8/layout/radial1"/>
    <dgm:cxn modelId="{C24A9BF2-62F7-41BC-A8D4-092112D1CC8C}" srcId="{54997B43-A0E8-4134-A34A-311CF6632FFD}" destId="{7778B74B-7501-4A16-A20B-704B51BCFA9E}" srcOrd="3" destOrd="0" parTransId="{84F85205-8899-4635-94C4-8823E5159F15}" sibTransId="{F4705879-FA05-4C6E-9869-87B5336B837D}"/>
    <dgm:cxn modelId="{63D3A18C-1001-4EF5-9413-DFDBA5A3E121}" type="presOf" srcId="{79E4C313-BE96-4178-8009-825C8224F95F}" destId="{56BC05ED-900A-41F3-9625-1534700B5B2D}" srcOrd="1" destOrd="0" presId="urn:microsoft.com/office/officeart/2005/8/layout/radial1"/>
    <dgm:cxn modelId="{FB948EFD-C09F-4BD5-BE1E-0B614F961BA4}" srcId="{54997B43-A0E8-4134-A34A-311CF6632FFD}" destId="{383A434F-B923-4C10-BB9A-1B0722F7248C}" srcOrd="7" destOrd="0" parTransId="{BF3B8808-0B6D-4D68-A258-A6725DA2A03E}" sibTransId="{6CBE0D32-73D4-4732-ADE7-DA0D80AB33E3}"/>
    <dgm:cxn modelId="{BB3DCC29-746E-4376-8942-0E54591A672E}" type="presOf" srcId="{D3C40D0D-8C4E-45DC-8DDC-FD49D56125E4}" destId="{B98AECEB-A252-4EC8-B0B0-2083236DBF90}" srcOrd="0" destOrd="0" presId="urn:microsoft.com/office/officeart/2005/8/layout/radial1"/>
    <dgm:cxn modelId="{71CA5804-31B6-4A57-96E5-C64CE637439E}" srcId="{54997B43-A0E8-4134-A34A-311CF6632FFD}" destId="{5B707F84-88F6-4F5F-B232-B02F3A58F3B0}" srcOrd="0" destOrd="0" parTransId="{2601C9AC-DB7E-47E0-A126-128342EB2936}" sibTransId="{1D79FC99-9FC0-4433-A4C4-1D17DFABAB56}"/>
    <dgm:cxn modelId="{B71C4A9A-6F09-4D12-AD47-B402303149F2}" srcId="{54997B43-A0E8-4134-A34A-311CF6632FFD}" destId="{4C68CC5E-1CAA-4A38-9401-C4151F96D1FB}" srcOrd="5" destOrd="0" parTransId="{1A1E53B1-24A5-415F-AA0B-AA2AE1A01308}" sibTransId="{F179221A-2B87-443D-A6D5-D90C22D7E866}"/>
    <dgm:cxn modelId="{2970189C-D21D-4FB6-B6B0-A4BB48280D86}" type="presOf" srcId="{54997B43-A0E8-4134-A34A-311CF6632FFD}" destId="{5890FD57-E058-4D31-98D4-9E4E54D3F611}" srcOrd="0" destOrd="0" presId="urn:microsoft.com/office/officeart/2005/8/layout/radial1"/>
    <dgm:cxn modelId="{546DCD42-11A5-4819-A4D3-0AB77FBCE450}" type="presOf" srcId="{84F85205-8899-4635-94C4-8823E5159F15}" destId="{AD67A37C-75DD-46C2-95EA-AC76806005E0}" srcOrd="0" destOrd="0" presId="urn:microsoft.com/office/officeart/2005/8/layout/radial1"/>
    <dgm:cxn modelId="{694D08FA-4566-4318-9A98-A65C9286F4DD}" srcId="{820E1B7A-4011-4445-B415-D03D819A88D1}" destId="{54997B43-A0E8-4134-A34A-311CF6632FFD}" srcOrd="0" destOrd="0" parTransId="{45DCBD61-92A8-4514-8B98-7C890E700A1B}" sibTransId="{6C0BE52D-938A-472E-A214-671C99A1AC9A}"/>
    <dgm:cxn modelId="{64AB34AC-0872-491D-8B4C-B6FCA58B1733}" type="presOf" srcId="{05DC3396-1478-4046-9CAC-78C0DF0D3A7A}" destId="{17E616CD-3652-444D-B1AC-3A154DCD9779}" srcOrd="1" destOrd="0" presId="urn:microsoft.com/office/officeart/2005/8/layout/radial1"/>
    <dgm:cxn modelId="{595ACB54-33F8-4065-8A26-D8C8B3FBACA8}" type="presOf" srcId="{79E4C313-BE96-4178-8009-825C8224F95F}" destId="{9C4869A7-D6F3-4CE9-A44C-59AD220B1858}" srcOrd="0" destOrd="0" presId="urn:microsoft.com/office/officeart/2005/8/layout/radial1"/>
    <dgm:cxn modelId="{B7AC608C-E441-4854-B62B-0D8C651E8D3D}" type="presOf" srcId="{BF3B8808-0B6D-4D68-A258-A6725DA2A03E}" destId="{A2227A8A-BC79-40B5-A85B-DE451797ABC7}" srcOrd="1" destOrd="0" presId="urn:microsoft.com/office/officeart/2005/8/layout/radial1"/>
    <dgm:cxn modelId="{06D4712B-C692-4719-BA29-0FE8BF33FA3A}" type="presOf" srcId="{BF3B8808-0B6D-4D68-A258-A6725DA2A03E}" destId="{9703D8D0-F4EE-4B0A-93A3-5339FCEC6335}" srcOrd="0" destOrd="0" presId="urn:microsoft.com/office/officeart/2005/8/layout/radial1"/>
    <dgm:cxn modelId="{7C58449C-B3F6-4929-BDE1-21D71B217D07}" srcId="{54997B43-A0E8-4134-A34A-311CF6632FFD}" destId="{835A96F5-9BDB-47F3-ACFB-D78553DA9E87}" srcOrd="4" destOrd="0" parTransId="{A9F120F7-0307-4296-A040-2B01CFAC252A}" sibTransId="{D473F82C-8C54-49BC-B8C6-E12C9BB463AA}"/>
    <dgm:cxn modelId="{67E010B7-5657-4E1D-B435-FDDF391C9EDB}" srcId="{54997B43-A0E8-4134-A34A-311CF6632FFD}" destId="{D3C40D0D-8C4E-45DC-8DDC-FD49D56125E4}" srcOrd="2" destOrd="0" parTransId="{79E4C313-BE96-4178-8009-825C8224F95F}" sibTransId="{BA73D7E2-138B-4C76-BBEF-3223E74480D0}"/>
    <dgm:cxn modelId="{70AD744B-4915-47A2-91A3-FEF73F669D59}" type="presOf" srcId="{DA3003F2-0A11-4CD4-A9E0-A82893E67BC2}" destId="{8F8D5D98-1CB1-45F2-A2FF-1BCA3246CF14}" srcOrd="1" destOrd="0" presId="urn:microsoft.com/office/officeart/2005/8/layout/radial1"/>
    <dgm:cxn modelId="{66A09621-E196-4F0F-BF78-8FD841E64738}" type="presOf" srcId="{DA3003F2-0A11-4CD4-A9E0-A82893E67BC2}" destId="{0843B6B5-CA93-48C3-A936-D57E885E2388}" srcOrd="0" destOrd="0" presId="urn:microsoft.com/office/officeart/2005/8/layout/radial1"/>
    <dgm:cxn modelId="{6F676969-B4F8-4CBD-95B1-560942D0E31C}" type="presOf" srcId="{A9F120F7-0307-4296-A040-2B01CFAC252A}" destId="{85A178F9-1EA9-4881-8634-C8759FF47371}" srcOrd="1" destOrd="0" presId="urn:microsoft.com/office/officeart/2005/8/layout/radial1"/>
    <dgm:cxn modelId="{BF50B02B-B9B4-4E39-9C49-A32907393DDC}" srcId="{54997B43-A0E8-4134-A34A-311CF6632FFD}" destId="{893151D1-FFB0-4F70-871F-5818D1A67710}" srcOrd="6" destOrd="0" parTransId="{05DC3396-1478-4046-9CAC-78C0DF0D3A7A}" sibTransId="{1BEA42A2-5540-405C-8139-40F7B4ED6989}"/>
    <dgm:cxn modelId="{E0E78B16-A235-4052-997F-B02F38500C09}" type="presOf" srcId="{5B707F84-88F6-4F5F-B232-B02F3A58F3B0}" destId="{8C82A7C4-2AC0-4B55-83DD-547A0003BA9E}" srcOrd="0" destOrd="0" presId="urn:microsoft.com/office/officeart/2005/8/layout/radial1"/>
    <dgm:cxn modelId="{D5A02077-219D-416F-84D8-A652FF9C456A}" type="presOf" srcId="{2601C9AC-DB7E-47E0-A126-128342EB2936}" destId="{8B875E12-024E-44B1-A20C-C12410FBB0C3}" srcOrd="0" destOrd="0" presId="urn:microsoft.com/office/officeart/2005/8/layout/radial1"/>
    <dgm:cxn modelId="{07BF2A4C-1365-4D8D-A0E4-235656337684}" type="presOf" srcId="{05DC3396-1478-4046-9CAC-78C0DF0D3A7A}" destId="{9144BF68-B323-476E-9210-6FEDDA998CB4}" srcOrd="0" destOrd="0" presId="urn:microsoft.com/office/officeart/2005/8/layout/radial1"/>
    <dgm:cxn modelId="{0245CB46-5949-42AC-BC33-C374B2F02958}" type="presOf" srcId="{7778B74B-7501-4A16-A20B-704B51BCFA9E}" destId="{40ED839D-A193-4A8C-B408-19D929E205FE}" srcOrd="0" destOrd="0" presId="urn:microsoft.com/office/officeart/2005/8/layout/radial1"/>
    <dgm:cxn modelId="{A839BE6B-C884-4492-8562-369D83CC798F}" type="presOf" srcId="{4C68CC5E-1CAA-4A38-9401-C4151F96D1FB}" destId="{EFA31C4D-88EC-48E5-B296-C44C923C7AAE}" srcOrd="0" destOrd="0" presId="urn:microsoft.com/office/officeart/2005/8/layout/radial1"/>
    <dgm:cxn modelId="{32BAF3FF-BCDD-4599-BB32-4E53FD3BDD3E}" type="presOf" srcId="{835A96F5-9BDB-47F3-ACFB-D78553DA9E87}" destId="{20BAA722-A8C1-4446-9F91-7D17555FDA94}" srcOrd="0" destOrd="0" presId="urn:microsoft.com/office/officeart/2005/8/layout/radial1"/>
    <dgm:cxn modelId="{A31DC0E9-7824-4CB5-8B9B-C616451C953B}" type="presOf" srcId="{2601C9AC-DB7E-47E0-A126-128342EB2936}" destId="{D8D55B9E-F392-4D10-9FE9-328E5650E9F4}" srcOrd="1" destOrd="0" presId="urn:microsoft.com/office/officeart/2005/8/layout/radial1"/>
    <dgm:cxn modelId="{2C0E1A1B-BC97-4DBF-8BA2-13920B493AAD}" type="presOf" srcId="{84F85205-8899-4635-94C4-8823E5159F15}" destId="{794FD428-2D8A-437B-AEA9-BA80F27C3495}" srcOrd="1" destOrd="0" presId="urn:microsoft.com/office/officeart/2005/8/layout/radial1"/>
    <dgm:cxn modelId="{9F57E2A2-356B-4288-8C06-87CFF189F21B}" type="presOf" srcId="{368136B4-F8FA-4850-B023-29D4DBD343A2}" destId="{E9A9951A-A117-47B7-92D4-D32E2D6166BB}" srcOrd="0" destOrd="0" presId="urn:microsoft.com/office/officeart/2005/8/layout/radial1"/>
    <dgm:cxn modelId="{B2C16EA1-D57B-472E-890E-848E2B93BC83}" type="presOf" srcId="{1A1E53B1-24A5-415F-AA0B-AA2AE1A01308}" destId="{F46ACA1A-2EC5-4692-9734-7C0FD8A82F13}" srcOrd="1" destOrd="0" presId="urn:microsoft.com/office/officeart/2005/8/layout/radial1"/>
    <dgm:cxn modelId="{4BE57622-7104-41B2-BEA3-AACCCF2ABD3A}" type="presOf" srcId="{893151D1-FFB0-4F70-871F-5818D1A67710}" destId="{A9433662-B46E-480B-8C8E-73642B443E40}" srcOrd="0" destOrd="0" presId="urn:microsoft.com/office/officeart/2005/8/layout/radial1"/>
    <dgm:cxn modelId="{1ACA5BC0-34F9-46CB-B410-5858A9EF980C}" type="presParOf" srcId="{FAF00913-BD75-4DF6-B55D-60068459F14E}" destId="{5890FD57-E058-4D31-98D4-9E4E54D3F611}" srcOrd="0" destOrd="0" presId="urn:microsoft.com/office/officeart/2005/8/layout/radial1"/>
    <dgm:cxn modelId="{F9973DC6-D90E-4FBA-B93A-B2013F013B78}" type="presParOf" srcId="{FAF00913-BD75-4DF6-B55D-60068459F14E}" destId="{8B875E12-024E-44B1-A20C-C12410FBB0C3}" srcOrd="1" destOrd="0" presId="urn:microsoft.com/office/officeart/2005/8/layout/radial1"/>
    <dgm:cxn modelId="{17DEF58C-8A27-4AA1-B6A4-877F395A0651}" type="presParOf" srcId="{8B875E12-024E-44B1-A20C-C12410FBB0C3}" destId="{D8D55B9E-F392-4D10-9FE9-328E5650E9F4}" srcOrd="0" destOrd="0" presId="urn:microsoft.com/office/officeart/2005/8/layout/radial1"/>
    <dgm:cxn modelId="{29719E25-AF8E-4E3F-8663-32B0CFB8A2B9}" type="presParOf" srcId="{FAF00913-BD75-4DF6-B55D-60068459F14E}" destId="{8C82A7C4-2AC0-4B55-83DD-547A0003BA9E}" srcOrd="2" destOrd="0" presId="urn:microsoft.com/office/officeart/2005/8/layout/radial1"/>
    <dgm:cxn modelId="{7B84AF0F-B75F-42F9-82CA-717ACA4C8A3E}" type="presParOf" srcId="{FAF00913-BD75-4DF6-B55D-60068459F14E}" destId="{0843B6B5-CA93-48C3-A936-D57E885E2388}" srcOrd="3" destOrd="0" presId="urn:microsoft.com/office/officeart/2005/8/layout/radial1"/>
    <dgm:cxn modelId="{AEF36932-7F2C-4C5A-A836-A49E9BBD0D49}" type="presParOf" srcId="{0843B6B5-CA93-48C3-A936-D57E885E2388}" destId="{8F8D5D98-1CB1-45F2-A2FF-1BCA3246CF14}" srcOrd="0" destOrd="0" presId="urn:microsoft.com/office/officeart/2005/8/layout/radial1"/>
    <dgm:cxn modelId="{F5B2C057-576B-4A7F-AFA6-E4ACCA19858B}" type="presParOf" srcId="{FAF00913-BD75-4DF6-B55D-60068459F14E}" destId="{E9A9951A-A117-47B7-92D4-D32E2D6166BB}" srcOrd="4" destOrd="0" presId="urn:microsoft.com/office/officeart/2005/8/layout/radial1"/>
    <dgm:cxn modelId="{51FF165B-F199-4D54-863B-B6CBFE4D820A}" type="presParOf" srcId="{FAF00913-BD75-4DF6-B55D-60068459F14E}" destId="{9C4869A7-D6F3-4CE9-A44C-59AD220B1858}" srcOrd="5" destOrd="0" presId="urn:microsoft.com/office/officeart/2005/8/layout/radial1"/>
    <dgm:cxn modelId="{45E20859-33DC-4F3F-9BAB-2671ADADC5C6}" type="presParOf" srcId="{9C4869A7-D6F3-4CE9-A44C-59AD220B1858}" destId="{56BC05ED-900A-41F3-9625-1534700B5B2D}" srcOrd="0" destOrd="0" presId="urn:microsoft.com/office/officeart/2005/8/layout/radial1"/>
    <dgm:cxn modelId="{066ADC7C-ED27-4373-A180-DA89E01C1663}" type="presParOf" srcId="{FAF00913-BD75-4DF6-B55D-60068459F14E}" destId="{B98AECEB-A252-4EC8-B0B0-2083236DBF90}" srcOrd="6" destOrd="0" presId="urn:microsoft.com/office/officeart/2005/8/layout/radial1"/>
    <dgm:cxn modelId="{53C64EAA-14B1-49EE-B77C-AB4C0A9B96D6}" type="presParOf" srcId="{FAF00913-BD75-4DF6-B55D-60068459F14E}" destId="{AD67A37C-75DD-46C2-95EA-AC76806005E0}" srcOrd="7" destOrd="0" presId="urn:microsoft.com/office/officeart/2005/8/layout/radial1"/>
    <dgm:cxn modelId="{5B04BA20-EBD9-4CCE-8901-7225C09B1CF1}" type="presParOf" srcId="{AD67A37C-75DD-46C2-95EA-AC76806005E0}" destId="{794FD428-2D8A-437B-AEA9-BA80F27C3495}" srcOrd="0" destOrd="0" presId="urn:microsoft.com/office/officeart/2005/8/layout/radial1"/>
    <dgm:cxn modelId="{AF0DA74B-2B82-4249-85B7-9AAD80EBD4E4}" type="presParOf" srcId="{FAF00913-BD75-4DF6-B55D-60068459F14E}" destId="{40ED839D-A193-4A8C-B408-19D929E205FE}" srcOrd="8" destOrd="0" presId="urn:microsoft.com/office/officeart/2005/8/layout/radial1"/>
    <dgm:cxn modelId="{1FBF2B82-5087-4F59-8417-C09208533D1A}" type="presParOf" srcId="{FAF00913-BD75-4DF6-B55D-60068459F14E}" destId="{3AFEDFA8-E977-411A-9954-5F7853CFC462}" srcOrd="9" destOrd="0" presId="urn:microsoft.com/office/officeart/2005/8/layout/radial1"/>
    <dgm:cxn modelId="{7EE37320-582B-442E-A216-C019865E2CB1}" type="presParOf" srcId="{3AFEDFA8-E977-411A-9954-5F7853CFC462}" destId="{85A178F9-1EA9-4881-8634-C8759FF47371}" srcOrd="0" destOrd="0" presId="urn:microsoft.com/office/officeart/2005/8/layout/radial1"/>
    <dgm:cxn modelId="{1AE295A6-349D-4CB1-9403-2A0344CCF8FE}" type="presParOf" srcId="{FAF00913-BD75-4DF6-B55D-60068459F14E}" destId="{20BAA722-A8C1-4446-9F91-7D17555FDA94}" srcOrd="10" destOrd="0" presId="urn:microsoft.com/office/officeart/2005/8/layout/radial1"/>
    <dgm:cxn modelId="{E2C4ADED-B89B-41DB-9E8E-D41F5B652EBC}" type="presParOf" srcId="{FAF00913-BD75-4DF6-B55D-60068459F14E}" destId="{27D99C05-1304-45E8-A80C-04DE36F86AE7}" srcOrd="11" destOrd="0" presId="urn:microsoft.com/office/officeart/2005/8/layout/radial1"/>
    <dgm:cxn modelId="{2E3FEFF5-F861-4194-ACAC-0C316ABAE5BE}" type="presParOf" srcId="{27D99C05-1304-45E8-A80C-04DE36F86AE7}" destId="{F46ACA1A-2EC5-4692-9734-7C0FD8A82F13}" srcOrd="0" destOrd="0" presId="urn:microsoft.com/office/officeart/2005/8/layout/radial1"/>
    <dgm:cxn modelId="{ED840FE6-A69D-4279-B391-FC790432ABED}" type="presParOf" srcId="{FAF00913-BD75-4DF6-B55D-60068459F14E}" destId="{EFA31C4D-88EC-48E5-B296-C44C923C7AAE}" srcOrd="12" destOrd="0" presId="urn:microsoft.com/office/officeart/2005/8/layout/radial1"/>
    <dgm:cxn modelId="{0682A118-B7F1-47C0-95CC-3E49C30CC082}" type="presParOf" srcId="{FAF00913-BD75-4DF6-B55D-60068459F14E}" destId="{9144BF68-B323-476E-9210-6FEDDA998CB4}" srcOrd="13" destOrd="0" presId="urn:microsoft.com/office/officeart/2005/8/layout/radial1"/>
    <dgm:cxn modelId="{B39A5573-4E70-4991-B6D9-D3EEC898C6A4}" type="presParOf" srcId="{9144BF68-B323-476E-9210-6FEDDA998CB4}" destId="{17E616CD-3652-444D-B1AC-3A154DCD9779}" srcOrd="0" destOrd="0" presId="urn:microsoft.com/office/officeart/2005/8/layout/radial1"/>
    <dgm:cxn modelId="{25AA8D7C-86F5-4AC5-AA61-FF09A117652E}" type="presParOf" srcId="{FAF00913-BD75-4DF6-B55D-60068459F14E}" destId="{A9433662-B46E-480B-8C8E-73642B443E40}" srcOrd="14" destOrd="0" presId="urn:microsoft.com/office/officeart/2005/8/layout/radial1"/>
    <dgm:cxn modelId="{E01ED63E-8C38-4FB9-8EAD-4636D1C95DE6}" type="presParOf" srcId="{FAF00913-BD75-4DF6-B55D-60068459F14E}" destId="{9703D8D0-F4EE-4B0A-93A3-5339FCEC6335}" srcOrd="15" destOrd="0" presId="urn:microsoft.com/office/officeart/2005/8/layout/radial1"/>
    <dgm:cxn modelId="{29896A9A-C144-4A06-A78D-4818AB740C86}" type="presParOf" srcId="{9703D8D0-F4EE-4B0A-93A3-5339FCEC6335}" destId="{A2227A8A-BC79-40B5-A85B-DE451797ABC7}" srcOrd="0" destOrd="0" presId="urn:microsoft.com/office/officeart/2005/8/layout/radial1"/>
    <dgm:cxn modelId="{B3D7EAFA-5AD9-4AD6-B33B-5B7D9D33DBE7}" type="presParOf" srcId="{FAF00913-BD75-4DF6-B55D-60068459F14E}" destId="{E29E5062-4F97-4B30-94B4-DCD3B76DD34F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1800-BC92-4C9F-9A30-11D27080D77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A7AC-E49F-4009-AFFF-CFDF0E15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1800-BC92-4C9F-9A30-11D27080D77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A7AC-E49F-4009-AFFF-CFDF0E15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3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1800-BC92-4C9F-9A30-11D27080D77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A7AC-E49F-4009-AFFF-CFDF0E15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1800-BC92-4C9F-9A30-11D27080D77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A7AC-E49F-4009-AFFF-CFDF0E15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6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1800-BC92-4C9F-9A30-11D27080D77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A7AC-E49F-4009-AFFF-CFDF0E15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1800-BC92-4C9F-9A30-11D27080D77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A7AC-E49F-4009-AFFF-CFDF0E15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1800-BC92-4C9F-9A30-11D27080D77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A7AC-E49F-4009-AFFF-CFDF0E15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1800-BC92-4C9F-9A30-11D27080D77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A7AC-E49F-4009-AFFF-CFDF0E15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1800-BC92-4C9F-9A30-11D27080D77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A7AC-E49F-4009-AFFF-CFDF0E15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1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1800-BC92-4C9F-9A30-11D27080D77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A7AC-E49F-4009-AFFF-CFDF0E15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1800-BC92-4C9F-9A30-11D27080D77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A7AC-E49F-4009-AFFF-CFDF0E15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1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1800-BC92-4C9F-9A30-11D27080D77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A7AC-E49F-4009-AFFF-CFDF0E15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5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i6ikJ4sJa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6" y="643473"/>
            <a:ext cx="7107331" cy="54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928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5716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যে কোন পাঁচটি কারণ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6459" y="783026"/>
            <a:ext cx="2235457" cy="142229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134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30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0774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রাস্তার ধুলাবালি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057400"/>
            <a:ext cx="3200400" cy="27432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3200400" cy="27432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057400"/>
            <a:ext cx="3200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30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0774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1852" r="17545" b="-1"/>
          <a:stretch/>
        </p:blipFill>
        <p:spPr>
          <a:xfrm>
            <a:off x="6756400" y="2057400"/>
            <a:ext cx="4114800" cy="27432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0574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30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0774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 ভাটার কালো ধোয়া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2057400"/>
            <a:ext cx="4114800" cy="27432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0574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630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0774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কলকারখার কালো 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2057400"/>
            <a:ext cx="4114800" cy="27432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0574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30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0774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মটর গাড়ির কালো 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7" y="2057400"/>
            <a:ext cx="3740727" cy="27432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19" y="2057400"/>
            <a:ext cx="3740727" cy="27432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2057400"/>
            <a:ext cx="374072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30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0774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নিধন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7" y="2057400"/>
            <a:ext cx="3740727" cy="27432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2057400"/>
            <a:ext cx="3740727" cy="27432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19" y="2057400"/>
            <a:ext cx="374072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30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0774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মরা জীবজন্তু যত্রতত্র ফেলে রাখা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828800"/>
            <a:ext cx="4114800" cy="32004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8288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30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0774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শিল্পকারখানার বর্জ্য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2057400"/>
            <a:ext cx="4114800" cy="27432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0574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30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0774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যত্রতত্র মলমুত্র ত্যাগ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057400"/>
            <a:ext cx="4114800" cy="27432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20574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365" y="368076"/>
            <a:ext cx="283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3328" y="368076"/>
            <a:ext cx="283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988" y="4227277"/>
            <a:ext cx="509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মোহাঃ জহুরুল ইসলাম ও তার দল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প্রশিক্ষনার্থী টিটিসি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-পাবনা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7773" y="4642776"/>
            <a:ext cx="3375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একাদশ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চতুর্থ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 ০৯/০৩/২০২০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70" y="1014407"/>
            <a:ext cx="2870017" cy="3611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5" y="1460705"/>
            <a:ext cx="2320274" cy="23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30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790" y="3581399"/>
            <a:ext cx="857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দূষনের যে কোন দুইটি কারণ ব্যাখ্যা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76" y="53887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09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5423" y="1362636"/>
            <a:ext cx="98163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বায়ু দূষণ কাকে বলে?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বায়ু দূষণের যে কোন তিনটি কারণ বল।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ইট ভাঁটার কালো ধোয়া কিভাবে বায়ু দূষণ করে?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মটর গাড়ির কালো ধোয়া কিভাবে বায়ু দূষণ করে ব্যাখ্যা কর।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মরা জীবজন্তু কিভাবে বায়ু দূষণ করে বর্ণনা কর।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৬) কলকারখানার বর্জ্য কিভাবে বায়ু দূষণ করে থাকে?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307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08" y="363071"/>
            <a:ext cx="2553056" cy="1771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7648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কিভাবে বায়ু দূষণ হতে দেখ তার একটি তালিকা করে আনবে কেমন।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4294" y="2514600"/>
            <a:ext cx="754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30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4774152" y="1422991"/>
            <a:ext cx="2356822" cy="185569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B0F0"/>
                </a:solidFill>
              </a:rPr>
              <a:t>আমার উপর ক্লিক কর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38637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কি দেখলে?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480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বায়ু দূষণ হতে দেখলাম।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495897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আলোচনার বিষয় কি হতে পারে?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43436" y="560530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18" y="3899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ক্লাসের শুরুতেই একটি ভিডিও দেখা যাক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05" y="2696258"/>
            <a:ext cx="5885286" cy="334807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485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147" y="2667000"/>
            <a:ext cx="9345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19" y="1828800"/>
            <a:ext cx="3740727" cy="32004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7" y="1828800"/>
            <a:ext cx="3740727" cy="3200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1828800"/>
            <a:ext cx="3740727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30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4859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30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8385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গুনাগুন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যা মানুষ ও পরিবেশের জন্য ক্ষতিকর প্রভাব ফেলে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670" y="712694"/>
            <a:ext cx="11120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646" y="3151094"/>
            <a:ext cx="1112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 বলতে কী বুঝ?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659" y="947058"/>
            <a:ext cx="2199995" cy="122059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088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305019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8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303</Words>
  <Application>Microsoft Office PowerPoint</Application>
  <PresentationFormat>Widescreen</PresentationFormat>
  <Paragraphs>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Jahurul Islam</dc:creator>
  <cp:lastModifiedBy>Jahurul Islam</cp:lastModifiedBy>
  <cp:revision>36</cp:revision>
  <dcterms:created xsi:type="dcterms:W3CDTF">2020-03-09T09:10:39Z</dcterms:created>
  <dcterms:modified xsi:type="dcterms:W3CDTF">2020-03-11T17:26:57Z</dcterms:modified>
</cp:coreProperties>
</file>