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8" r:id="rId4"/>
    <p:sldId id="282" r:id="rId5"/>
    <p:sldId id="269" r:id="rId6"/>
    <p:sldId id="283" r:id="rId7"/>
    <p:sldId id="284" r:id="rId8"/>
    <p:sldId id="285" r:id="rId9"/>
    <p:sldId id="286" r:id="rId10"/>
    <p:sldId id="28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79211" autoAdjust="0"/>
  </p:normalViewPr>
  <p:slideViewPr>
    <p:cSldViewPr>
      <p:cViewPr>
        <p:scale>
          <a:sx n="100" d="100"/>
          <a:sy n="100" d="100"/>
        </p:scale>
        <p:origin x="-120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6C2B1-18E9-450C-979C-A1384D07B0B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C3F8F-98BF-4EB3-9F1B-596841D6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C3F8F-98BF-4EB3-9F1B-596841D62F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C3F8F-98BF-4EB3-9F1B-596841D62F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mailto:Nazrul.kkhs@gmail.com" TargetMode="Externa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56" y="0"/>
            <a:ext cx="9198429" cy="276225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00B050"/>
                </a:solidFill>
              </a:rPr>
              <a:t>Welcome to all.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4DB96-B574-2640-A3DB-989EC45961D8}"/>
              </a:ext>
            </a:extLst>
          </p:cNvPr>
          <p:cNvSpPr txBox="1"/>
          <p:nvPr/>
        </p:nvSpPr>
        <p:spPr>
          <a:xfrm>
            <a:off x="3657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A256D54-BF8C-0D4C-AB8E-F116CE068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4792"/>
            <a:ext cx="9307285" cy="441320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87523F-D81D-3848-B77C-8FAABD75B68D}"/>
              </a:ext>
            </a:extLst>
          </p:cNvPr>
          <p:cNvSpPr txBox="1"/>
          <p:nvPr/>
        </p:nvSpPr>
        <p:spPr>
          <a:xfrm rot="19496691">
            <a:off x="-309923" y="-80920"/>
            <a:ext cx="4114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00B050"/>
                </a:solidFill>
              </a:rPr>
              <a:t>Evaluation </a:t>
            </a:r>
            <a:endParaRPr lang="en-US" sz="4000" b="1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34C7B-C377-0846-9A90-FE4479B28E08}"/>
              </a:ext>
            </a:extLst>
          </p:cNvPr>
          <p:cNvSpPr txBox="1"/>
          <p:nvPr/>
        </p:nvSpPr>
        <p:spPr>
          <a:xfrm>
            <a:off x="2895935" y="198942"/>
            <a:ext cx="4114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0000"/>
                </a:solidFill>
              </a:rPr>
              <a:t>Individual work 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EE6742-B828-AC46-86A8-9FF21C34E30F}"/>
              </a:ext>
            </a:extLst>
          </p:cNvPr>
          <p:cNvSpPr txBox="1"/>
          <p:nvPr/>
        </p:nvSpPr>
        <p:spPr>
          <a:xfrm>
            <a:off x="979716" y="1605643"/>
            <a:ext cx="81642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0000"/>
                </a:solidFill>
              </a:rPr>
              <a:t>Transformation the following sentences into interrogative. </a:t>
            </a:r>
          </a:p>
          <a:p>
            <a:pPr marL="742950" indent="-742950" algn="l">
              <a:buAutoNum type="alphaLcParenBoth"/>
            </a:pPr>
            <a:r>
              <a:rPr lang="bn-BD" sz="4000" b="1">
                <a:solidFill>
                  <a:srgbClr val="FF0000"/>
                </a:solidFill>
              </a:rPr>
              <a:t>Every body respects him.</a:t>
            </a:r>
          </a:p>
          <a:p>
            <a:pPr marL="742950" indent="-742950" algn="l">
              <a:buAutoNum type="alphaLcParenBoth"/>
            </a:pPr>
            <a:r>
              <a:rPr lang="bn-BD" sz="4000" b="1">
                <a:solidFill>
                  <a:srgbClr val="FF0000"/>
                </a:solidFill>
              </a:rPr>
              <a:t>No one can do it.</a:t>
            </a:r>
          </a:p>
          <a:p>
            <a:pPr marL="742950" indent="-742950" algn="l">
              <a:buAutoNum type="alphaLcParenBoth"/>
            </a:pPr>
            <a:r>
              <a:rPr lang="bn-BD" sz="4000" b="1">
                <a:solidFill>
                  <a:srgbClr val="FF0000"/>
                </a:solidFill>
              </a:rPr>
              <a:t>You must obey your parents.</a:t>
            </a:r>
          </a:p>
          <a:p>
            <a:pPr marL="742950" indent="-742950" algn="l">
              <a:buAutoNum type="alphaLcParenBoth"/>
            </a:pPr>
            <a:r>
              <a:rPr lang="bn-BD" sz="4000" b="1">
                <a:solidFill>
                  <a:srgbClr val="FF0000"/>
                </a:solidFill>
              </a:rPr>
              <a:t>They went to Dhaka.</a:t>
            </a:r>
          </a:p>
          <a:p>
            <a:pPr marL="742950" indent="-742950" algn="l">
              <a:buAutoNum type="alphaLcParenBoth"/>
            </a:pPr>
            <a:r>
              <a:rPr lang="bn-BD" sz="4000" b="1">
                <a:solidFill>
                  <a:srgbClr val="FF0000"/>
                </a:solidFill>
              </a:rPr>
              <a:t>He has done the work.</a:t>
            </a:r>
            <a:endParaRPr lang="en-US" sz="40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49B8E3-D392-824C-9F9A-90086A21DB2E}"/>
              </a:ext>
            </a:extLst>
          </p:cNvPr>
          <p:cNvSpPr txBox="1"/>
          <p:nvPr/>
        </p:nvSpPr>
        <p:spPr>
          <a:xfrm>
            <a:off x="3657600" y="2514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36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EBD523-AAED-A046-AD56-32070ECE1771}"/>
              </a:ext>
            </a:extLst>
          </p:cNvPr>
          <p:cNvSpPr txBox="1"/>
          <p:nvPr/>
        </p:nvSpPr>
        <p:spPr>
          <a:xfrm>
            <a:off x="3657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C0605DF-7F22-6B4E-973A-486D2C39C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6" y="2258787"/>
            <a:ext cx="8803823" cy="455011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869882-CA88-A24B-9784-99A2EFF5D552}"/>
              </a:ext>
            </a:extLst>
          </p:cNvPr>
          <p:cNvSpPr txBox="1"/>
          <p:nvPr/>
        </p:nvSpPr>
        <p:spPr>
          <a:xfrm>
            <a:off x="1891393" y="802824"/>
            <a:ext cx="6531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6000" b="1">
                <a:solidFill>
                  <a:srgbClr val="FF0000"/>
                </a:solidFill>
              </a:rPr>
              <a:t>THANK YOU ALL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4427" y="4313795"/>
            <a:ext cx="4572000" cy="2209800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MD.NAZRUL ISLAM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3000" b="1" dirty="0"/>
              <a:t>ASSISTANT TEACHER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KATIPUR KALINAGAR HIGH SCHOOL ,PORSHA, NAOGAON.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dirty="0">
                <a:hlinkClick r:id="rId2"/>
              </a:rPr>
              <a:t>N</a:t>
            </a:r>
            <a:r>
              <a:rPr lang="bn-BD" sz="3000" b="1" dirty="0">
                <a:hlinkClick r:id="rId2"/>
              </a:rPr>
              <a:t>azrul.kkhs@gmail.com</a:t>
            </a:r>
            <a:r>
              <a:rPr lang="bn-BD" sz="3000" b="1" dirty="0"/>
              <a:t> </a:t>
            </a:r>
            <a:endParaRPr kumimoji="0" lang="bn-BD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92485" y="1863149"/>
            <a:ext cx="3733800" cy="46284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FFFF00"/>
                </a:solidFill>
              </a:rPr>
              <a:t>English 2</a:t>
            </a:r>
            <a:r>
              <a:rPr lang="en-US" sz="3600" b="1" baseline="30000" dirty="0">
                <a:solidFill>
                  <a:srgbClr val="FFFF00"/>
                </a:solidFill>
              </a:rPr>
              <a:t>nd</a:t>
            </a:r>
            <a:r>
              <a:rPr lang="en-US" sz="3600" b="1" dirty="0">
                <a:solidFill>
                  <a:srgbClr val="FFFF00"/>
                </a:solidFill>
              </a:rPr>
              <a:t> Paper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Class: Six</a:t>
            </a:r>
            <a:endParaRPr lang="bn-BD" sz="2800" b="1" dirty="0">
              <a:solidFill>
                <a:srgbClr val="FFFF00"/>
              </a:solidFill>
            </a:endParaRPr>
          </a:p>
          <a:p>
            <a:r>
              <a:rPr lang="bn-BD" sz="2800" b="1" dirty="0">
                <a:solidFill>
                  <a:srgbClr val="FFFF00"/>
                </a:solidFill>
              </a:rPr>
              <a:t>Title :</a:t>
            </a:r>
            <a:r>
              <a:rPr lang="en-GB" sz="2800" b="1" dirty="0">
                <a:solidFill>
                  <a:srgbClr val="FFFF00"/>
                </a:solidFill>
              </a:rPr>
              <a:t> Transformation of Sentence  (Assertive to Interrogative )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Time: 45m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15785D-89F5-7E4F-A3AC-B3E859B94EE1}"/>
              </a:ext>
            </a:extLst>
          </p:cNvPr>
          <p:cNvSpPr txBox="1"/>
          <p:nvPr/>
        </p:nvSpPr>
        <p:spPr>
          <a:xfrm>
            <a:off x="228600" y="0"/>
            <a:ext cx="4234544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3200" b="1"/>
              <a:t>TEACHER IDENTITY </a:t>
            </a:r>
            <a:endParaRPr lang="en-US" sz="3200" b="1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D17759-B353-F14E-973C-B5BEADE26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0" y="664083"/>
            <a:ext cx="4027715" cy="351331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07079F-CDC1-8444-A399-3D6CDE6001CD}"/>
              </a:ext>
            </a:extLst>
          </p:cNvPr>
          <p:cNvCxnSpPr>
            <a:cxnSpLocks/>
          </p:cNvCxnSpPr>
          <p:nvPr/>
        </p:nvCxnSpPr>
        <p:spPr>
          <a:xfrm>
            <a:off x="4983409" y="103468"/>
            <a:ext cx="0" cy="6543064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8D7E5FE-7E7E-DC46-8837-E7142B1CAFA9}"/>
              </a:ext>
            </a:extLst>
          </p:cNvPr>
          <p:cNvSpPr txBox="1"/>
          <p:nvPr/>
        </p:nvSpPr>
        <p:spPr>
          <a:xfrm>
            <a:off x="4626427" y="1766538"/>
            <a:ext cx="859973" cy="2547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69C11-5985-764B-B82E-0DAC91655E47}"/>
              </a:ext>
            </a:extLst>
          </p:cNvPr>
          <p:cNvSpPr txBox="1"/>
          <p:nvPr/>
        </p:nvSpPr>
        <p:spPr>
          <a:xfrm>
            <a:off x="4751613" y="1888671"/>
            <a:ext cx="859973" cy="2547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C63D36-629E-7947-9A5C-50EC453E2F5D}"/>
              </a:ext>
            </a:extLst>
          </p:cNvPr>
          <p:cNvCxnSpPr>
            <a:cxnSpLocks/>
          </p:cNvCxnSpPr>
          <p:nvPr/>
        </p:nvCxnSpPr>
        <p:spPr>
          <a:xfrm>
            <a:off x="4752559" y="56774"/>
            <a:ext cx="0" cy="6543064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703754A-4669-8A4C-9893-C1F813A6B706}"/>
              </a:ext>
            </a:extLst>
          </p:cNvPr>
          <p:cNvSpPr txBox="1"/>
          <p:nvPr/>
        </p:nvSpPr>
        <p:spPr>
          <a:xfrm>
            <a:off x="5611586" y="83656"/>
            <a:ext cx="3057527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/>
              <a:t>Lesson Identity 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195943"/>
            <a:ext cx="80010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/>
              <a:t>Read the following  sentences 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A74231-CCB7-6B47-8314-5891097AED3C}"/>
              </a:ext>
            </a:extLst>
          </p:cNvPr>
          <p:cNvSpPr txBox="1"/>
          <p:nvPr/>
        </p:nvSpPr>
        <p:spPr>
          <a:xfrm>
            <a:off x="571500" y="1182231"/>
            <a:ext cx="8001000" cy="310854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bn-BD" sz="2800" b="1"/>
              <a:t>Karim is a student of class </a:t>
            </a:r>
            <a:r>
              <a:rPr lang="en-GB" sz="2800" b="1"/>
              <a:t>6.</a:t>
            </a:r>
          </a:p>
          <a:p>
            <a:pPr marL="514350" indent="-514350" algn="l">
              <a:buFont typeface="+mj-lt"/>
              <a:buAutoNum type="arabicPeriod"/>
            </a:pPr>
            <a:r>
              <a:rPr lang="bn-BD" sz="2800" b="1"/>
              <a:t>He is a regular student. </a:t>
            </a:r>
            <a:endParaRPr lang="en-GB" sz="2800" b="1"/>
          </a:p>
          <a:p>
            <a:pPr marL="514350" indent="-514350" algn="l">
              <a:buFont typeface="+mj-lt"/>
              <a:buAutoNum type="arabicPeriod"/>
            </a:pPr>
            <a:r>
              <a:rPr lang="bn-BD" sz="2800" b="1"/>
              <a:t>He is an honest boy.</a:t>
            </a:r>
            <a:endParaRPr lang="en-GB" sz="2800" b="1"/>
          </a:p>
          <a:p>
            <a:pPr marL="514350" indent="-514350" algn="l">
              <a:buFont typeface="+mj-lt"/>
              <a:buAutoNum type="arabicPeriod"/>
            </a:pPr>
            <a:r>
              <a:rPr lang="bn-BD" sz="2800" b="1"/>
              <a:t> He respects the teachers. </a:t>
            </a:r>
            <a:endParaRPr lang="en-GB" sz="2800" b="1"/>
          </a:p>
          <a:p>
            <a:pPr marL="514350" indent="-514350" algn="l">
              <a:buFont typeface="+mj-lt"/>
              <a:buAutoNum type="arabicPeriod"/>
            </a:pPr>
            <a:r>
              <a:rPr lang="en-GB" sz="2800" b="1"/>
              <a:t>Everybody loves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b="1"/>
              <a:t>Nobody dislikes him.</a:t>
            </a:r>
          </a:p>
          <a:p>
            <a:pPr algn="l"/>
            <a:endParaRPr lang="en-GB" sz="28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7A3AB-AFC5-4840-84A0-17382BE49198}"/>
              </a:ext>
            </a:extLst>
          </p:cNvPr>
          <p:cNvSpPr txBox="1"/>
          <p:nvPr/>
        </p:nvSpPr>
        <p:spPr>
          <a:xfrm>
            <a:off x="571500" y="4436967"/>
            <a:ext cx="7858805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/>
              <a:t>What kind of </a:t>
            </a:r>
            <a:r>
              <a:rPr lang="en-GB" sz="2800" b="1"/>
              <a:t>Sentences Are these</a:t>
            </a:r>
            <a:r>
              <a:rPr lang="bn-BD" sz="2800" b="1"/>
              <a:t>  ?</a:t>
            </a:r>
            <a:endParaRPr lang="en-US" sz="28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2D5CAE-B915-E545-BA76-3A147758D27E}"/>
              </a:ext>
            </a:extLst>
          </p:cNvPr>
          <p:cNvSpPr txBox="1"/>
          <p:nvPr/>
        </p:nvSpPr>
        <p:spPr>
          <a:xfrm>
            <a:off x="1703611" y="5352603"/>
            <a:ext cx="42154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/>
              <a:t>ASSERTIVE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B7FD05-8F3B-8749-8FF7-56D380973020}"/>
              </a:ext>
            </a:extLst>
          </p:cNvPr>
          <p:cNvSpPr txBox="1"/>
          <p:nvPr/>
        </p:nvSpPr>
        <p:spPr>
          <a:xfrm>
            <a:off x="789215" y="1415476"/>
            <a:ext cx="67491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>
                <a:solidFill>
                  <a:srgbClr val="FF0000"/>
                </a:solidFill>
              </a:rPr>
              <a:t>Today our Topic is ASSERTIVE TO INTERROGATIVE Sentence</a:t>
            </a:r>
            <a:r>
              <a:rPr lang="bn-BD" sz="3200" b="1"/>
              <a:t>. 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406970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12467"/>
            <a:ext cx="5824351" cy="923330"/>
          </a:xfrm>
          <a:prstGeom prst="rect">
            <a:avLst/>
          </a:prstGeom>
          <a:solidFill>
            <a:schemeClr val="accent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Learning outcomes</a:t>
            </a:r>
            <a:r>
              <a:rPr lang="en-US" sz="54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51" y="1450503"/>
            <a:ext cx="855889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By the end of the lesson students </a:t>
            </a:r>
            <a:r>
              <a:rPr lang="en-GB" sz="3200" dirty="0"/>
              <a:t>will be able to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275" y="2690163"/>
            <a:ext cx="8851447" cy="406265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GB" sz="4000" dirty="0"/>
              <a:t>Identify The </a:t>
            </a:r>
            <a:r>
              <a:rPr lang="bn-BD" sz="4000" dirty="0"/>
              <a:t>Assertive and interrogative </a:t>
            </a:r>
            <a:r>
              <a:rPr lang="en-GB" sz="4000" dirty="0"/>
              <a:t>sentence.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4000" dirty="0"/>
              <a:t>Narrate how to change into </a:t>
            </a:r>
            <a:r>
              <a:rPr lang="bn-BD" sz="4000" dirty="0"/>
              <a:t> interrogative </a:t>
            </a:r>
            <a:r>
              <a:rPr lang="en-GB" sz="4000" dirty="0"/>
              <a:t> sentence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4000" dirty="0"/>
              <a:t> to change </a:t>
            </a:r>
            <a:r>
              <a:rPr lang="bn-BD" sz="4000" dirty="0"/>
              <a:t> interrogative </a:t>
            </a:r>
            <a:r>
              <a:rPr lang="en-GB" sz="4000" dirty="0"/>
              <a:t>sentence from Assertive sentence. </a:t>
            </a:r>
          </a:p>
          <a:p>
            <a:pPr marL="342900" indent="-342900" algn="ctr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1CF6558-63EC-0945-8217-A5C6368CF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1" y="-1"/>
            <a:ext cx="4525980" cy="2844223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B6E57FB6-30D8-024B-BF31-6571BB93D1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22" y="0"/>
            <a:ext cx="4525978" cy="28442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375165-489D-E54D-9C6E-3AFBC8EB4B2E}"/>
              </a:ext>
            </a:extLst>
          </p:cNvPr>
          <p:cNvSpPr txBox="1"/>
          <p:nvPr/>
        </p:nvSpPr>
        <p:spPr>
          <a:xfrm>
            <a:off x="92041" y="2807802"/>
            <a:ext cx="9089572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3200" b="1"/>
              <a:t>Every mother loves her child (interrogative)</a:t>
            </a:r>
            <a:endParaRPr lang="en-US" sz="32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F480BF-211B-FA43-822F-69BCA293C954}"/>
              </a:ext>
            </a:extLst>
          </p:cNvPr>
          <p:cNvSpPr txBox="1"/>
          <p:nvPr/>
        </p:nvSpPr>
        <p:spPr>
          <a:xfrm>
            <a:off x="92041" y="3392577"/>
            <a:ext cx="911678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</a:rPr>
              <a:t>Who doesn‘t love her child 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BD8EB5-E818-1D47-956C-4F3F648D2AF4}"/>
              </a:ext>
            </a:extLst>
          </p:cNvPr>
          <p:cNvSpPr txBox="1"/>
          <p:nvPr/>
        </p:nvSpPr>
        <p:spPr>
          <a:xfrm>
            <a:off x="0" y="3977352"/>
            <a:ext cx="9181615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/>
              <a:t>Who doesn‘t will be used in lieu of </a:t>
            </a:r>
            <a:r>
              <a:rPr lang="bn-BD" sz="3600" b="1">
                <a:solidFill>
                  <a:srgbClr val="FFFF00"/>
                </a:solidFill>
              </a:rPr>
              <a:t>Every /Some+related word </a:t>
            </a:r>
            <a:r>
              <a:rPr lang="bn-BD" sz="3600" b="1"/>
              <a:t>such as body/one/mother....</a:t>
            </a:r>
          </a:p>
          <a:p>
            <a:pPr algn="ctr"/>
            <a:r>
              <a:rPr lang="bn-BD" sz="3600" b="1"/>
              <a:t>But if there is auxiliary verb does won‘t be used.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0F491B6-62DC-2741-A8EC-535EA3A4C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013" y="45357"/>
            <a:ext cx="5047273" cy="33836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9DA815-1814-7046-8CA4-7C86B63D8A1B}"/>
              </a:ext>
            </a:extLst>
          </p:cNvPr>
          <p:cNvSpPr txBox="1"/>
          <p:nvPr/>
        </p:nvSpPr>
        <p:spPr>
          <a:xfrm>
            <a:off x="802821" y="3429000"/>
            <a:ext cx="8980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/>
              <a:t>Nobody likes her (interrogative )</a:t>
            </a:r>
            <a:endParaRPr lang="en-US" sz="40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F2B008-E9B4-CD41-B5D2-62681A0DE974}"/>
              </a:ext>
            </a:extLst>
          </p:cNvPr>
          <p:cNvSpPr txBox="1"/>
          <p:nvPr/>
        </p:nvSpPr>
        <p:spPr>
          <a:xfrm>
            <a:off x="914399" y="4014422"/>
            <a:ext cx="8980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0000"/>
                </a:solidFill>
              </a:rPr>
              <a:t>Who likes her ?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A16FB4-E251-734E-8AA8-D7D0FCACD8A5}"/>
              </a:ext>
            </a:extLst>
          </p:cNvPr>
          <p:cNvSpPr txBox="1"/>
          <p:nvPr/>
        </p:nvSpPr>
        <p:spPr>
          <a:xfrm>
            <a:off x="413655" y="5051285"/>
            <a:ext cx="89807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FF00"/>
                </a:solidFill>
              </a:rPr>
              <a:t>Who will be used in lieu of No+related word </a:t>
            </a:r>
            <a:r>
              <a:rPr lang="bn-BD" sz="4000" b="1"/>
              <a:t>such as body/one........</a:t>
            </a:r>
            <a:endParaRPr lang="en-US" sz="40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8243E4C-CDBB-EF47-B90B-80D84A7B2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607"/>
            <a:ext cx="4191001" cy="2981068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520308A-44A3-2F44-957C-5003912CB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6" y="13607"/>
            <a:ext cx="4708072" cy="29810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BB8A69-EB3E-D44A-B928-3CA68E3628C0}"/>
              </a:ext>
            </a:extLst>
          </p:cNvPr>
          <p:cNvSpPr txBox="1"/>
          <p:nvPr/>
        </p:nvSpPr>
        <p:spPr>
          <a:xfrm>
            <a:off x="1632856" y="2926639"/>
            <a:ext cx="5715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0000"/>
                </a:solidFill>
              </a:rPr>
              <a:t>They are reading. 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8FB6A6-8A35-7645-A831-F179672B9A37}"/>
              </a:ext>
            </a:extLst>
          </p:cNvPr>
          <p:cNvSpPr txBox="1"/>
          <p:nvPr/>
        </p:nvSpPr>
        <p:spPr>
          <a:xfrm>
            <a:off x="1251856" y="3509383"/>
            <a:ext cx="5878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FF00"/>
                </a:solidFill>
              </a:rPr>
              <a:t> aren’t the  reading ?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9342BB-9EC3-B242-8530-63700BDB9A27}"/>
              </a:ext>
            </a:extLst>
          </p:cNvPr>
          <p:cNvSpPr txBox="1"/>
          <p:nvPr/>
        </p:nvSpPr>
        <p:spPr>
          <a:xfrm>
            <a:off x="-1" y="3993012"/>
            <a:ext cx="93345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FF00"/>
                </a:solidFill>
              </a:rPr>
              <a:t>If there is auxiliary verb, it will be used at the beginning. </a:t>
            </a:r>
            <a:r>
              <a:rPr lang="bn-BD" sz="4000" b="1">
                <a:solidFill>
                  <a:srgbClr val="00B050"/>
                </a:solidFill>
              </a:rPr>
              <a:t>If the statement is affirmative interrogative will be negative,if negative interrogative will be affirmative.</a:t>
            </a:r>
            <a:endParaRPr lang="en-US" sz="40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6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26C0A16-E445-5E44-BC14-C73A0C11F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3" y="0"/>
            <a:ext cx="6272893" cy="213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0095D2-D84A-874C-B2C8-E7E51DB19944}"/>
              </a:ext>
            </a:extLst>
          </p:cNvPr>
          <p:cNvSpPr txBox="1"/>
          <p:nvPr/>
        </p:nvSpPr>
        <p:spPr>
          <a:xfrm>
            <a:off x="380999" y="2133600"/>
            <a:ext cx="7647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chemeClr val="accent2"/>
                </a:solidFill>
              </a:rPr>
              <a:t>They read in a primary school.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2480F-EA13-8043-9B82-FB90AC97E988}"/>
              </a:ext>
            </a:extLst>
          </p:cNvPr>
          <p:cNvSpPr txBox="1"/>
          <p:nvPr/>
        </p:nvSpPr>
        <p:spPr>
          <a:xfrm>
            <a:off x="489857" y="2841486"/>
            <a:ext cx="8814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00B050"/>
                </a:solidFill>
              </a:rPr>
              <a:t>Don’t they read in a primary school? </a:t>
            </a:r>
            <a:endParaRPr lang="en-US" sz="4000" b="1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3AF1DC-13A8-7F45-BFCB-631AF48DF401}"/>
              </a:ext>
            </a:extLst>
          </p:cNvPr>
          <p:cNvSpPr txBox="1"/>
          <p:nvPr/>
        </p:nvSpPr>
        <p:spPr>
          <a:xfrm>
            <a:off x="489857" y="3844554"/>
            <a:ext cx="8814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000" b="1">
                <a:solidFill>
                  <a:srgbClr val="FFFF00"/>
                </a:solidFill>
              </a:rPr>
              <a:t>Don’t /doesn‘t /didn‘t according to subject &amp;verb, will be used if the statement is with main verb .</a:t>
            </a:r>
            <a:endParaRPr lang="en-US" sz="40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3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558</Words>
  <Application>Microsoft Office PowerPoint</Application>
  <PresentationFormat>On-screen Show (4:3)</PresentationFormat>
  <Paragraphs>149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Welcome to all.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</dc:creator>
  <cp:lastModifiedBy>Unknown User</cp:lastModifiedBy>
  <cp:revision>189</cp:revision>
  <dcterms:created xsi:type="dcterms:W3CDTF">2006-08-16T00:00:00Z</dcterms:created>
  <dcterms:modified xsi:type="dcterms:W3CDTF">2020-03-11T23:40:35Z</dcterms:modified>
</cp:coreProperties>
</file>