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77724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ifeb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38412"/>
            <a:ext cx="6324600" cy="2947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52600"/>
            <a:ext cx="8534400" cy="47089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১।তোমরা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ডিটারজ়েন্ট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4572000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84860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১।তোমার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ডিটারজেন্ট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ew 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495800"/>
            <a:ext cx="7820025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8956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609600" y="0"/>
            <a:ext cx="6629400" cy="655320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85800"/>
            <a:ext cx="4419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দিয়াড়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বিদ্যালয়,দৌলতপুর,কুষ্টিয়া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ই-মেইল:mizanrhmn87@gmail.com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685800"/>
            <a:ext cx="4038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শ্রেণীঃদশম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বিষয়ঃরসায়ন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অধ্যায়ঃ১২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6" name="Picture 5" descr="mijan si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114800"/>
            <a:ext cx="2667000" cy="24384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4343400" y="0"/>
            <a:ext cx="914400" cy="685800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k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4652962" cy="4114800"/>
          </a:xfrm>
          <a:prstGeom prst="rect">
            <a:avLst/>
          </a:prstGeom>
        </p:spPr>
      </p:pic>
      <p:pic>
        <p:nvPicPr>
          <p:cNvPr id="11" name="Picture 10" descr="f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981200"/>
            <a:ext cx="4267200" cy="3733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9624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পরিচ্ছন্নতায়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0"/>
            <a:ext cx="36576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অধ্যায়ের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1430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362200"/>
            <a:ext cx="36576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812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১।সাবান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ডিটারজেন্ট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২।সাবান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ডিটারজেন্টের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৩।সাবান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ডিটারজেন্ট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8686800" cy="11079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6" y="1752600"/>
            <a:ext cx="8473391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33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5334000" y="457200"/>
            <a:ext cx="3810000" cy="762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g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8915401" cy="45720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3810000" y="2743200"/>
            <a:ext cx="685800" cy="29718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3962400" y="5486400"/>
            <a:ext cx="3048000" cy="457200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7620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ছবিটিও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609600"/>
            <a:ext cx="22860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362200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কাজঃ১।সাবান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২।ডিটারজেন্ট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৩।সাবানের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৪।সাবান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08213" y="3086100"/>
          <a:ext cx="4725987" cy="685800"/>
        </p:xfrm>
        <a:graphic>
          <a:graphicData uri="http://schemas.openxmlformats.org/presentationml/2006/ole">
            <p:oleObj spid="_x0000_s1027" name="Packager Shell Object" showAsIcon="1" r:id="rId3" imgW="4726440" imgH="68580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762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দেখিঃ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7462573</TotalTime>
  <Words>164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Mosiur Rahman</dc:creator>
  <cp:lastModifiedBy>Mosiur Rahman</cp:lastModifiedBy>
  <cp:revision>52</cp:revision>
  <dcterms:created xsi:type="dcterms:W3CDTF">2006-08-16T00:00:00Z</dcterms:created>
  <dcterms:modified xsi:type="dcterms:W3CDTF">2013-03-11T18:29:45Z</dcterms:modified>
</cp:coreProperties>
</file>