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07" r:id="rId3"/>
    <p:sldId id="308" r:id="rId4"/>
    <p:sldId id="285" r:id="rId5"/>
    <p:sldId id="309" r:id="rId6"/>
    <p:sldId id="311" r:id="rId7"/>
    <p:sldId id="312" r:id="rId8"/>
    <p:sldId id="313" r:id="rId9"/>
    <p:sldId id="314" r:id="rId10"/>
    <p:sldId id="315" r:id="rId11"/>
    <p:sldId id="324" r:id="rId12"/>
    <p:sldId id="316" r:id="rId13"/>
    <p:sldId id="317" r:id="rId14"/>
    <p:sldId id="318" r:id="rId15"/>
    <p:sldId id="319" r:id="rId16"/>
    <p:sldId id="320" r:id="rId17"/>
    <p:sldId id="322" r:id="rId18"/>
    <p:sldId id="323" r:id="rId19"/>
    <p:sldId id="325" r:id="rId20"/>
    <p:sldId id="326" r:id="rId21"/>
    <p:sldId id="32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AFBB7C-C6C4-45A1-A320-C8054A659DE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71B3E1-8645-4502-9C93-E65D8F772E05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bn-BD" sz="3600" dirty="0" smtClean="0">
              <a:latin typeface="NikoshBAN" pitchFamily="2" charset="0"/>
              <a:cs typeface="NikoshBAN" pitchFamily="2" charset="0"/>
            </a:rPr>
            <a:t>ইন্টারনেটের সেবা</a:t>
          </a:r>
          <a:endParaRPr lang="en-US" sz="3600" dirty="0"/>
        </a:p>
      </dgm:t>
    </dgm:pt>
    <dgm:pt modelId="{63C5BD9F-BB25-4168-AC0B-12EDB3DC2BDB}" type="parTrans" cxnId="{B883300D-1AF7-4DBB-8914-B9B3D3D70BEF}">
      <dgm:prSet/>
      <dgm:spPr/>
      <dgm:t>
        <a:bodyPr/>
        <a:lstStyle/>
        <a:p>
          <a:endParaRPr lang="en-US"/>
        </a:p>
      </dgm:t>
    </dgm:pt>
    <dgm:pt modelId="{2C13A11C-D6E7-48BD-A2F2-933399EF72B4}" type="sibTrans" cxnId="{B883300D-1AF7-4DBB-8914-B9B3D3D70BEF}">
      <dgm:prSet/>
      <dgm:spPr/>
      <dgm:t>
        <a:bodyPr/>
        <a:lstStyle/>
        <a:p>
          <a:endParaRPr lang="en-US"/>
        </a:p>
      </dgm:t>
    </dgm:pt>
    <dgm:pt modelId="{94CF4A53-CB9E-412A-9FF4-6119A644A20B}">
      <dgm:prSet phldrT="[Text]" custT="1"/>
      <dgm:spPr>
        <a:solidFill>
          <a:schemeClr val="accent4"/>
        </a:solidFill>
      </dgm:spPr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ব্যাংক একাউন্ট</a:t>
          </a:r>
          <a:endParaRPr lang="en-US" sz="2800" dirty="0"/>
        </a:p>
      </dgm:t>
    </dgm:pt>
    <dgm:pt modelId="{AAF1D2A3-2EBD-414D-BFD5-2C17A58C303A}" type="parTrans" cxnId="{1D8A5DC1-9EA7-47EA-B925-CC74C172192A}">
      <dgm:prSet/>
      <dgm:spPr/>
      <dgm:t>
        <a:bodyPr/>
        <a:lstStyle/>
        <a:p>
          <a:endParaRPr lang="en-US"/>
        </a:p>
      </dgm:t>
    </dgm:pt>
    <dgm:pt modelId="{37F79068-3CC8-46AD-9B0F-E2D818CF5B52}" type="sibTrans" cxnId="{1D8A5DC1-9EA7-47EA-B925-CC74C172192A}">
      <dgm:prSet/>
      <dgm:spPr/>
      <dgm:t>
        <a:bodyPr/>
        <a:lstStyle/>
        <a:p>
          <a:endParaRPr lang="en-US"/>
        </a:p>
      </dgm:t>
    </dgm:pt>
    <dgm:pt modelId="{E71299F9-2EE6-49ED-9EAE-853C418272C1}">
      <dgm:prSet phldrT="[Text]" custT="1"/>
      <dgm:spPr>
        <a:solidFill>
          <a:srgbClr val="FF0000"/>
        </a:solidFill>
      </dgm:spPr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কৃষি ক্ষেত্রে তথ্য</a:t>
          </a:r>
          <a:endParaRPr lang="en-US" sz="2400" dirty="0"/>
        </a:p>
      </dgm:t>
    </dgm:pt>
    <dgm:pt modelId="{64324C7A-95CE-4339-B53A-F984C3BC5E40}" type="parTrans" cxnId="{5C99A72A-E796-48A9-9935-C7EA173DDF37}">
      <dgm:prSet/>
      <dgm:spPr/>
      <dgm:t>
        <a:bodyPr/>
        <a:lstStyle/>
        <a:p>
          <a:endParaRPr lang="en-US"/>
        </a:p>
      </dgm:t>
    </dgm:pt>
    <dgm:pt modelId="{C363E939-E733-4A7B-A9B7-8EB0EB1F1BC1}" type="sibTrans" cxnId="{5C99A72A-E796-48A9-9935-C7EA173DDF37}">
      <dgm:prSet/>
      <dgm:spPr/>
      <dgm:t>
        <a:bodyPr/>
        <a:lstStyle/>
        <a:p>
          <a:endParaRPr lang="en-US"/>
        </a:p>
      </dgm:t>
    </dgm:pt>
    <dgm:pt modelId="{4BD17684-9131-4D9B-80E4-CAF2BC7CF497}">
      <dgm:prSet phldrT="[Text]" custT="1"/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ভোটার আইডি</a:t>
          </a:r>
          <a:endParaRPr lang="en-US" sz="2800" dirty="0"/>
        </a:p>
      </dgm:t>
    </dgm:pt>
    <dgm:pt modelId="{785B3664-A5B7-4C2F-98C6-F93FF006FFD9}" type="parTrans" cxnId="{819A2AB2-C3E8-42D3-B78D-AF95B2FF36CA}">
      <dgm:prSet/>
      <dgm:spPr/>
      <dgm:t>
        <a:bodyPr/>
        <a:lstStyle/>
        <a:p>
          <a:endParaRPr lang="en-US"/>
        </a:p>
      </dgm:t>
    </dgm:pt>
    <dgm:pt modelId="{3EEC4168-2D03-42F6-B284-36D62E664A56}" type="sibTrans" cxnId="{819A2AB2-C3E8-42D3-B78D-AF95B2FF36CA}">
      <dgm:prSet/>
      <dgm:spPr/>
      <dgm:t>
        <a:bodyPr/>
        <a:lstStyle/>
        <a:p>
          <a:endParaRPr lang="en-US"/>
        </a:p>
      </dgm:t>
    </dgm:pt>
    <dgm:pt modelId="{C5A20D3B-C89C-430F-ADC5-4D5CF6C010F7}">
      <dgm:prSet custT="1"/>
      <dgm:spPr>
        <a:solidFill>
          <a:schemeClr val="accent3"/>
        </a:solidFill>
      </dgm:spPr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দ্রবের দাম</a:t>
          </a:r>
          <a:endParaRPr lang="en-US" sz="2800" dirty="0"/>
        </a:p>
      </dgm:t>
    </dgm:pt>
    <dgm:pt modelId="{F5680F23-8977-4AA8-9072-C1BA84BDCA99}" type="parTrans" cxnId="{6819D6EE-BF7E-40C2-9C9E-9D13ACCE03FF}">
      <dgm:prSet/>
      <dgm:spPr/>
      <dgm:t>
        <a:bodyPr/>
        <a:lstStyle/>
        <a:p>
          <a:endParaRPr lang="en-US"/>
        </a:p>
      </dgm:t>
    </dgm:pt>
    <dgm:pt modelId="{E425B684-76DE-4027-8F4D-4259A167D355}" type="sibTrans" cxnId="{6819D6EE-BF7E-40C2-9C9E-9D13ACCE03FF}">
      <dgm:prSet/>
      <dgm:spPr/>
      <dgm:t>
        <a:bodyPr/>
        <a:lstStyle/>
        <a:p>
          <a:endParaRPr lang="en-US"/>
        </a:p>
      </dgm:t>
    </dgm:pt>
    <dgm:pt modelId="{4A848FFE-1744-4243-9926-2134AB8FF169}">
      <dgm:prSet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অতি সহজে বিদেশে কথা</a:t>
          </a:r>
          <a:endParaRPr lang="en-US" sz="2400" dirty="0"/>
        </a:p>
      </dgm:t>
    </dgm:pt>
    <dgm:pt modelId="{0B18A223-9545-4AB9-98D8-7F0F1B2B300B}" type="parTrans" cxnId="{39E886A2-B166-45A5-9BF8-DB8312548309}">
      <dgm:prSet/>
      <dgm:spPr/>
      <dgm:t>
        <a:bodyPr/>
        <a:lstStyle/>
        <a:p>
          <a:endParaRPr lang="en-US"/>
        </a:p>
      </dgm:t>
    </dgm:pt>
    <dgm:pt modelId="{AE8059FB-E087-4FFA-BC21-F5C31902760F}" type="sibTrans" cxnId="{39E886A2-B166-45A5-9BF8-DB8312548309}">
      <dgm:prSet/>
      <dgm:spPr/>
      <dgm:t>
        <a:bodyPr/>
        <a:lstStyle/>
        <a:p>
          <a:endParaRPr lang="en-US"/>
        </a:p>
      </dgm:t>
    </dgm:pt>
    <dgm:pt modelId="{85447C7E-2272-4221-895C-EFCD7D70293E}">
      <dgm:prSet custT="1"/>
      <dgm:spPr>
        <a:solidFill>
          <a:srgbClr val="0070C0"/>
        </a:solidFill>
      </dgm:spPr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পরীক্ষার ফলাফল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75312B69-6CD4-4297-8E14-03A1A8D29DAD}" type="parTrans" cxnId="{BF17DA21-3D9F-47E2-98B8-79F702BAEA8A}">
      <dgm:prSet/>
      <dgm:spPr/>
      <dgm:t>
        <a:bodyPr/>
        <a:lstStyle/>
        <a:p>
          <a:endParaRPr lang="en-US"/>
        </a:p>
      </dgm:t>
    </dgm:pt>
    <dgm:pt modelId="{29CBEE9F-0954-40A2-A67E-E85D5266C47A}" type="sibTrans" cxnId="{BF17DA21-3D9F-47E2-98B8-79F702BAEA8A}">
      <dgm:prSet/>
      <dgm:spPr/>
      <dgm:t>
        <a:bodyPr/>
        <a:lstStyle/>
        <a:p>
          <a:endParaRPr lang="en-US"/>
        </a:p>
      </dgm:t>
    </dgm:pt>
    <dgm:pt modelId="{BA16AE1D-CB77-40EE-B44C-89FF14A749FE}">
      <dgm:prSet custT="1"/>
      <dgm:spPr>
        <a:solidFill>
          <a:srgbClr val="FFC000"/>
        </a:solidFill>
      </dgm:spPr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ইউ,পি সেবা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59F105FE-6098-4ABE-BE33-1D186DB4C3D7}" type="parTrans" cxnId="{3BA143C9-A1A2-495B-AFDB-01FCAE69D0E4}">
      <dgm:prSet/>
      <dgm:spPr/>
      <dgm:t>
        <a:bodyPr/>
        <a:lstStyle/>
        <a:p>
          <a:endParaRPr lang="en-US"/>
        </a:p>
      </dgm:t>
    </dgm:pt>
    <dgm:pt modelId="{3C7AD09C-DFB6-47CC-8D85-C169C6DA14C5}" type="sibTrans" cxnId="{3BA143C9-A1A2-495B-AFDB-01FCAE69D0E4}">
      <dgm:prSet/>
      <dgm:spPr/>
      <dgm:t>
        <a:bodyPr/>
        <a:lstStyle/>
        <a:p>
          <a:endParaRPr lang="en-US"/>
        </a:p>
      </dgm:t>
    </dgm:pt>
    <dgm:pt modelId="{B6380FC3-8182-4916-8FB4-1F753E467077}" type="pres">
      <dgm:prSet presAssocID="{E7AFBB7C-C6C4-45A1-A320-C8054A659DE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E00BB1-F5DE-43CD-B0E4-C6D85F97238E}" type="pres">
      <dgm:prSet presAssocID="{6171B3E1-8645-4502-9C93-E65D8F772E05}" presName="centerShape" presStyleLbl="node0" presStyleIdx="0" presStyleCnt="1" custScaleX="177127" custScaleY="131017"/>
      <dgm:spPr/>
      <dgm:t>
        <a:bodyPr/>
        <a:lstStyle/>
        <a:p>
          <a:endParaRPr lang="en-US"/>
        </a:p>
      </dgm:t>
    </dgm:pt>
    <dgm:pt modelId="{50323C43-6D1B-4CF8-868F-2A568B681A0E}" type="pres">
      <dgm:prSet presAssocID="{AAF1D2A3-2EBD-414D-BFD5-2C17A58C303A}" presName="Name9" presStyleLbl="parChTrans1D2" presStyleIdx="0" presStyleCnt="7"/>
      <dgm:spPr/>
      <dgm:t>
        <a:bodyPr/>
        <a:lstStyle/>
        <a:p>
          <a:endParaRPr lang="en-US"/>
        </a:p>
      </dgm:t>
    </dgm:pt>
    <dgm:pt modelId="{87B24245-28A6-45B2-9C21-572EBA0E8CA3}" type="pres">
      <dgm:prSet presAssocID="{AAF1D2A3-2EBD-414D-BFD5-2C17A58C303A}" presName="connTx" presStyleLbl="parChTrans1D2" presStyleIdx="0" presStyleCnt="7"/>
      <dgm:spPr/>
      <dgm:t>
        <a:bodyPr/>
        <a:lstStyle/>
        <a:p>
          <a:endParaRPr lang="en-US"/>
        </a:p>
      </dgm:t>
    </dgm:pt>
    <dgm:pt modelId="{4A7CDFF2-1808-4FE1-941C-785CDE09FC42}" type="pres">
      <dgm:prSet presAssocID="{94CF4A53-CB9E-412A-9FF4-6119A644A20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34015E-4686-40DD-9C48-37446B375FAE}" type="pres">
      <dgm:prSet presAssocID="{F5680F23-8977-4AA8-9072-C1BA84BDCA99}" presName="Name9" presStyleLbl="parChTrans1D2" presStyleIdx="1" presStyleCnt="7"/>
      <dgm:spPr/>
      <dgm:t>
        <a:bodyPr/>
        <a:lstStyle/>
        <a:p>
          <a:endParaRPr lang="en-US"/>
        </a:p>
      </dgm:t>
    </dgm:pt>
    <dgm:pt modelId="{682BECAE-FE25-461C-97CC-6289B46C1508}" type="pres">
      <dgm:prSet presAssocID="{F5680F23-8977-4AA8-9072-C1BA84BDCA99}" presName="connTx" presStyleLbl="parChTrans1D2" presStyleIdx="1" presStyleCnt="7"/>
      <dgm:spPr/>
      <dgm:t>
        <a:bodyPr/>
        <a:lstStyle/>
        <a:p>
          <a:endParaRPr lang="en-US"/>
        </a:p>
      </dgm:t>
    </dgm:pt>
    <dgm:pt modelId="{FFBCAF1F-1788-454F-8166-A68872939967}" type="pres">
      <dgm:prSet presAssocID="{C5A20D3B-C89C-430F-ADC5-4D5CF6C010F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18AA13-E8F0-4428-B445-022B40EA4CA9}" type="pres">
      <dgm:prSet presAssocID="{59F105FE-6098-4ABE-BE33-1D186DB4C3D7}" presName="Name9" presStyleLbl="parChTrans1D2" presStyleIdx="2" presStyleCnt="7"/>
      <dgm:spPr/>
      <dgm:t>
        <a:bodyPr/>
        <a:lstStyle/>
        <a:p>
          <a:endParaRPr lang="en-US"/>
        </a:p>
      </dgm:t>
    </dgm:pt>
    <dgm:pt modelId="{778A85FE-6549-48EF-A68C-07FD816EF7DE}" type="pres">
      <dgm:prSet presAssocID="{59F105FE-6098-4ABE-BE33-1D186DB4C3D7}" presName="connTx" presStyleLbl="parChTrans1D2" presStyleIdx="2" presStyleCnt="7"/>
      <dgm:spPr/>
      <dgm:t>
        <a:bodyPr/>
        <a:lstStyle/>
        <a:p>
          <a:endParaRPr lang="en-US"/>
        </a:p>
      </dgm:t>
    </dgm:pt>
    <dgm:pt modelId="{79C0C570-BEDF-4389-92CD-CAA72F97FFEF}" type="pres">
      <dgm:prSet presAssocID="{BA16AE1D-CB77-40EE-B44C-89FF14A749F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5508D-0CA6-47C8-8E9E-72F4853E7FF7}" type="pres">
      <dgm:prSet presAssocID="{75312B69-6CD4-4297-8E14-03A1A8D29DAD}" presName="Name9" presStyleLbl="parChTrans1D2" presStyleIdx="3" presStyleCnt="7"/>
      <dgm:spPr/>
      <dgm:t>
        <a:bodyPr/>
        <a:lstStyle/>
        <a:p>
          <a:endParaRPr lang="en-US"/>
        </a:p>
      </dgm:t>
    </dgm:pt>
    <dgm:pt modelId="{FEA04245-DD0E-4513-8498-8C12C799455D}" type="pres">
      <dgm:prSet presAssocID="{75312B69-6CD4-4297-8E14-03A1A8D29DAD}" presName="connTx" presStyleLbl="parChTrans1D2" presStyleIdx="3" presStyleCnt="7"/>
      <dgm:spPr/>
      <dgm:t>
        <a:bodyPr/>
        <a:lstStyle/>
        <a:p>
          <a:endParaRPr lang="en-US"/>
        </a:p>
      </dgm:t>
    </dgm:pt>
    <dgm:pt modelId="{0CF4D0A9-E456-4743-A4C5-CE805E1E821A}" type="pres">
      <dgm:prSet presAssocID="{85447C7E-2272-4221-895C-EFCD7D70293E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DCBBE3-6ACB-4ACA-AF96-F28C165F3950}" type="pres">
      <dgm:prSet presAssocID="{64324C7A-95CE-4339-B53A-F984C3BC5E40}" presName="Name9" presStyleLbl="parChTrans1D2" presStyleIdx="4" presStyleCnt="7"/>
      <dgm:spPr/>
      <dgm:t>
        <a:bodyPr/>
        <a:lstStyle/>
        <a:p>
          <a:endParaRPr lang="en-US"/>
        </a:p>
      </dgm:t>
    </dgm:pt>
    <dgm:pt modelId="{0005F4A9-3938-47EC-B5E9-E88EA74AA051}" type="pres">
      <dgm:prSet presAssocID="{64324C7A-95CE-4339-B53A-F984C3BC5E40}" presName="connTx" presStyleLbl="parChTrans1D2" presStyleIdx="4" presStyleCnt="7"/>
      <dgm:spPr/>
      <dgm:t>
        <a:bodyPr/>
        <a:lstStyle/>
        <a:p>
          <a:endParaRPr lang="en-US"/>
        </a:p>
      </dgm:t>
    </dgm:pt>
    <dgm:pt modelId="{2B3459A2-0082-4835-8733-8170BFAE5260}" type="pres">
      <dgm:prSet presAssocID="{E71299F9-2EE6-49ED-9EAE-853C418272C1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9CA93-F2B1-41A7-8E99-2E555C70D057}" type="pres">
      <dgm:prSet presAssocID="{0B18A223-9545-4AB9-98D8-7F0F1B2B300B}" presName="Name9" presStyleLbl="parChTrans1D2" presStyleIdx="5" presStyleCnt="7"/>
      <dgm:spPr/>
      <dgm:t>
        <a:bodyPr/>
        <a:lstStyle/>
        <a:p>
          <a:endParaRPr lang="en-US"/>
        </a:p>
      </dgm:t>
    </dgm:pt>
    <dgm:pt modelId="{9EA1D401-8BC7-4860-9F89-8AAA9158D335}" type="pres">
      <dgm:prSet presAssocID="{0B18A223-9545-4AB9-98D8-7F0F1B2B300B}" presName="connTx" presStyleLbl="parChTrans1D2" presStyleIdx="5" presStyleCnt="7"/>
      <dgm:spPr/>
      <dgm:t>
        <a:bodyPr/>
        <a:lstStyle/>
        <a:p>
          <a:endParaRPr lang="en-US"/>
        </a:p>
      </dgm:t>
    </dgm:pt>
    <dgm:pt modelId="{A0D2E615-B301-4A23-866B-BBE6C60FFF02}" type="pres">
      <dgm:prSet presAssocID="{4A848FFE-1744-4243-9926-2134AB8FF16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DF6C86-7E70-4DB7-A68F-D7F092C21F97}" type="pres">
      <dgm:prSet presAssocID="{785B3664-A5B7-4C2F-98C6-F93FF006FFD9}" presName="Name9" presStyleLbl="parChTrans1D2" presStyleIdx="6" presStyleCnt="7"/>
      <dgm:spPr/>
      <dgm:t>
        <a:bodyPr/>
        <a:lstStyle/>
        <a:p>
          <a:endParaRPr lang="en-US"/>
        </a:p>
      </dgm:t>
    </dgm:pt>
    <dgm:pt modelId="{07A4BDF9-362D-429C-9FC3-13094CD17CC6}" type="pres">
      <dgm:prSet presAssocID="{785B3664-A5B7-4C2F-98C6-F93FF006FFD9}" presName="connTx" presStyleLbl="parChTrans1D2" presStyleIdx="6" presStyleCnt="7"/>
      <dgm:spPr/>
      <dgm:t>
        <a:bodyPr/>
        <a:lstStyle/>
        <a:p>
          <a:endParaRPr lang="en-US"/>
        </a:p>
      </dgm:t>
    </dgm:pt>
    <dgm:pt modelId="{696C008F-1486-46A7-A954-4EC8BC0C4688}" type="pres">
      <dgm:prSet presAssocID="{4BD17684-9131-4D9B-80E4-CAF2BC7CF497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EFF20F-7D34-42C7-A256-F07CD9391FC9}" type="presOf" srcId="{4BD17684-9131-4D9B-80E4-CAF2BC7CF497}" destId="{696C008F-1486-46A7-A954-4EC8BC0C4688}" srcOrd="0" destOrd="0" presId="urn:microsoft.com/office/officeart/2005/8/layout/radial1"/>
    <dgm:cxn modelId="{4E199C3B-862F-4D0C-870E-5F680452009D}" type="presOf" srcId="{E7AFBB7C-C6C4-45A1-A320-C8054A659DE2}" destId="{B6380FC3-8182-4916-8FB4-1F753E467077}" srcOrd="0" destOrd="0" presId="urn:microsoft.com/office/officeart/2005/8/layout/radial1"/>
    <dgm:cxn modelId="{B883300D-1AF7-4DBB-8914-B9B3D3D70BEF}" srcId="{E7AFBB7C-C6C4-45A1-A320-C8054A659DE2}" destId="{6171B3E1-8645-4502-9C93-E65D8F772E05}" srcOrd="0" destOrd="0" parTransId="{63C5BD9F-BB25-4168-AC0B-12EDB3DC2BDB}" sibTransId="{2C13A11C-D6E7-48BD-A2F2-933399EF72B4}"/>
    <dgm:cxn modelId="{9E78F645-F562-4B36-9946-3A38CE98B24C}" type="presOf" srcId="{C5A20D3B-C89C-430F-ADC5-4D5CF6C010F7}" destId="{FFBCAF1F-1788-454F-8166-A68872939967}" srcOrd="0" destOrd="0" presId="urn:microsoft.com/office/officeart/2005/8/layout/radial1"/>
    <dgm:cxn modelId="{98479F75-26FC-4B17-9000-05922BCFAEAD}" type="presOf" srcId="{785B3664-A5B7-4C2F-98C6-F93FF006FFD9}" destId="{E2DF6C86-7E70-4DB7-A68F-D7F092C21F97}" srcOrd="0" destOrd="0" presId="urn:microsoft.com/office/officeart/2005/8/layout/radial1"/>
    <dgm:cxn modelId="{9E3E2BFD-85F5-4111-9F3A-46BCC6BA1D4B}" type="presOf" srcId="{F5680F23-8977-4AA8-9072-C1BA84BDCA99}" destId="{1F34015E-4686-40DD-9C48-37446B375FAE}" srcOrd="0" destOrd="0" presId="urn:microsoft.com/office/officeart/2005/8/layout/radial1"/>
    <dgm:cxn modelId="{5C99A72A-E796-48A9-9935-C7EA173DDF37}" srcId="{6171B3E1-8645-4502-9C93-E65D8F772E05}" destId="{E71299F9-2EE6-49ED-9EAE-853C418272C1}" srcOrd="4" destOrd="0" parTransId="{64324C7A-95CE-4339-B53A-F984C3BC5E40}" sibTransId="{C363E939-E733-4A7B-A9B7-8EB0EB1F1BC1}"/>
    <dgm:cxn modelId="{3BA143C9-A1A2-495B-AFDB-01FCAE69D0E4}" srcId="{6171B3E1-8645-4502-9C93-E65D8F772E05}" destId="{BA16AE1D-CB77-40EE-B44C-89FF14A749FE}" srcOrd="2" destOrd="0" parTransId="{59F105FE-6098-4ABE-BE33-1D186DB4C3D7}" sibTransId="{3C7AD09C-DFB6-47CC-8D85-C169C6DA14C5}"/>
    <dgm:cxn modelId="{BF17DA21-3D9F-47E2-98B8-79F702BAEA8A}" srcId="{6171B3E1-8645-4502-9C93-E65D8F772E05}" destId="{85447C7E-2272-4221-895C-EFCD7D70293E}" srcOrd="3" destOrd="0" parTransId="{75312B69-6CD4-4297-8E14-03A1A8D29DAD}" sibTransId="{29CBEE9F-0954-40A2-A67E-E85D5266C47A}"/>
    <dgm:cxn modelId="{63642738-16E1-467E-BE50-BD7FEEDFFD49}" type="presOf" srcId="{785B3664-A5B7-4C2F-98C6-F93FF006FFD9}" destId="{07A4BDF9-362D-429C-9FC3-13094CD17CC6}" srcOrd="1" destOrd="0" presId="urn:microsoft.com/office/officeart/2005/8/layout/radial1"/>
    <dgm:cxn modelId="{0EBB930D-7BE8-463C-B205-AE3D1CEB09F5}" type="presOf" srcId="{64324C7A-95CE-4339-B53A-F984C3BC5E40}" destId="{E2DCBBE3-6ACB-4ACA-AF96-F28C165F3950}" srcOrd="0" destOrd="0" presId="urn:microsoft.com/office/officeart/2005/8/layout/radial1"/>
    <dgm:cxn modelId="{D0EC2F9C-6CD4-4DD1-9EEE-E3204DFA1FD9}" type="presOf" srcId="{AAF1D2A3-2EBD-414D-BFD5-2C17A58C303A}" destId="{87B24245-28A6-45B2-9C21-572EBA0E8CA3}" srcOrd="1" destOrd="0" presId="urn:microsoft.com/office/officeart/2005/8/layout/radial1"/>
    <dgm:cxn modelId="{E26618DB-3F5C-48BA-A04E-ADE69BDFDF15}" type="presOf" srcId="{59F105FE-6098-4ABE-BE33-1D186DB4C3D7}" destId="{7518AA13-E8F0-4428-B445-022B40EA4CA9}" srcOrd="0" destOrd="0" presId="urn:microsoft.com/office/officeart/2005/8/layout/radial1"/>
    <dgm:cxn modelId="{1D8A5DC1-9EA7-47EA-B925-CC74C172192A}" srcId="{6171B3E1-8645-4502-9C93-E65D8F772E05}" destId="{94CF4A53-CB9E-412A-9FF4-6119A644A20B}" srcOrd="0" destOrd="0" parTransId="{AAF1D2A3-2EBD-414D-BFD5-2C17A58C303A}" sibTransId="{37F79068-3CC8-46AD-9B0F-E2D818CF5B52}"/>
    <dgm:cxn modelId="{081181E3-08A8-4557-B229-86DFCC97833B}" type="presOf" srcId="{0B18A223-9545-4AB9-98D8-7F0F1B2B300B}" destId="{9EA1D401-8BC7-4860-9F89-8AAA9158D335}" srcOrd="1" destOrd="0" presId="urn:microsoft.com/office/officeart/2005/8/layout/radial1"/>
    <dgm:cxn modelId="{F0B3F40E-3906-4E7F-81F6-3C7A19E08C5D}" type="presOf" srcId="{59F105FE-6098-4ABE-BE33-1D186DB4C3D7}" destId="{778A85FE-6549-48EF-A68C-07FD816EF7DE}" srcOrd="1" destOrd="0" presId="urn:microsoft.com/office/officeart/2005/8/layout/radial1"/>
    <dgm:cxn modelId="{70F94FC3-A88D-481C-B336-8C8F8FD39337}" type="presOf" srcId="{4A848FFE-1744-4243-9926-2134AB8FF169}" destId="{A0D2E615-B301-4A23-866B-BBE6C60FFF02}" srcOrd="0" destOrd="0" presId="urn:microsoft.com/office/officeart/2005/8/layout/radial1"/>
    <dgm:cxn modelId="{43CC3170-E928-409C-9224-95BE1C8426B1}" type="presOf" srcId="{75312B69-6CD4-4297-8E14-03A1A8D29DAD}" destId="{FEA04245-DD0E-4513-8498-8C12C799455D}" srcOrd="1" destOrd="0" presId="urn:microsoft.com/office/officeart/2005/8/layout/radial1"/>
    <dgm:cxn modelId="{34E10C63-8086-4CE1-A26C-ABF55B1BE4A7}" type="presOf" srcId="{F5680F23-8977-4AA8-9072-C1BA84BDCA99}" destId="{682BECAE-FE25-461C-97CC-6289B46C1508}" srcOrd="1" destOrd="0" presId="urn:microsoft.com/office/officeart/2005/8/layout/radial1"/>
    <dgm:cxn modelId="{D351AB1B-DC18-4AA7-AA9C-369EC47D0684}" type="presOf" srcId="{85447C7E-2272-4221-895C-EFCD7D70293E}" destId="{0CF4D0A9-E456-4743-A4C5-CE805E1E821A}" srcOrd="0" destOrd="0" presId="urn:microsoft.com/office/officeart/2005/8/layout/radial1"/>
    <dgm:cxn modelId="{6F9BFF94-9815-44DF-9427-D1D856858AC8}" type="presOf" srcId="{AAF1D2A3-2EBD-414D-BFD5-2C17A58C303A}" destId="{50323C43-6D1B-4CF8-868F-2A568B681A0E}" srcOrd="0" destOrd="0" presId="urn:microsoft.com/office/officeart/2005/8/layout/radial1"/>
    <dgm:cxn modelId="{9EED809B-4ED3-42DB-8969-AD080C8714B0}" type="presOf" srcId="{64324C7A-95CE-4339-B53A-F984C3BC5E40}" destId="{0005F4A9-3938-47EC-B5E9-E88EA74AA051}" srcOrd="1" destOrd="0" presId="urn:microsoft.com/office/officeart/2005/8/layout/radial1"/>
    <dgm:cxn modelId="{39E886A2-B166-45A5-9BF8-DB8312548309}" srcId="{6171B3E1-8645-4502-9C93-E65D8F772E05}" destId="{4A848FFE-1744-4243-9926-2134AB8FF169}" srcOrd="5" destOrd="0" parTransId="{0B18A223-9545-4AB9-98D8-7F0F1B2B300B}" sibTransId="{AE8059FB-E087-4FFA-BC21-F5C31902760F}"/>
    <dgm:cxn modelId="{819A2AB2-C3E8-42D3-B78D-AF95B2FF36CA}" srcId="{6171B3E1-8645-4502-9C93-E65D8F772E05}" destId="{4BD17684-9131-4D9B-80E4-CAF2BC7CF497}" srcOrd="6" destOrd="0" parTransId="{785B3664-A5B7-4C2F-98C6-F93FF006FFD9}" sibTransId="{3EEC4168-2D03-42F6-B284-36D62E664A56}"/>
    <dgm:cxn modelId="{D04F01D5-88CE-47E3-8AB2-8BC7DE57E5DD}" type="presOf" srcId="{0B18A223-9545-4AB9-98D8-7F0F1B2B300B}" destId="{6389CA93-F2B1-41A7-8E99-2E555C70D057}" srcOrd="0" destOrd="0" presId="urn:microsoft.com/office/officeart/2005/8/layout/radial1"/>
    <dgm:cxn modelId="{66D441E6-BB89-4373-A97C-8E5948F21EDC}" type="presOf" srcId="{6171B3E1-8645-4502-9C93-E65D8F772E05}" destId="{48E00BB1-F5DE-43CD-B0E4-C6D85F97238E}" srcOrd="0" destOrd="0" presId="urn:microsoft.com/office/officeart/2005/8/layout/radial1"/>
    <dgm:cxn modelId="{763FFCE6-1420-43E6-8682-A86EB9259B64}" type="presOf" srcId="{E71299F9-2EE6-49ED-9EAE-853C418272C1}" destId="{2B3459A2-0082-4835-8733-8170BFAE5260}" srcOrd="0" destOrd="0" presId="urn:microsoft.com/office/officeart/2005/8/layout/radial1"/>
    <dgm:cxn modelId="{A4000808-1516-40BB-972B-944B1861283C}" type="presOf" srcId="{75312B69-6CD4-4297-8E14-03A1A8D29DAD}" destId="{EDC5508D-0CA6-47C8-8E9E-72F4853E7FF7}" srcOrd="0" destOrd="0" presId="urn:microsoft.com/office/officeart/2005/8/layout/radial1"/>
    <dgm:cxn modelId="{30A67FC7-875A-44A6-850C-A3B200A22C6E}" type="presOf" srcId="{BA16AE1D-CB77-40EE-B44C-89FF14A749FE}" destId="{79C0C570-BEDF-4389-92CD-CAA72F97FFEF}" srcOrd="0" destOrd="0" presId="urn:microsoft.com/office/officeart/2005/8/layout/radial1"/>
    <dgm:cxn modelId="{4C87DE79-745A-4690-8455-A44DDE4C7E5A}" type="presOf" srcId="{94CF4A53-CB9E-412A-9FF4-6119A644A20B}" destId="{4A7CDFF2-1808-4FE1-941C-785CDE09FC42}" srcOrd="0" destOrd="0" presId="urn:microsoft.com/office/officeart/2005/8/layout/radial1"/>
    <dgm:cxn modelId="{6819D6EE-BF7E-40C2-9C9E-9D13ACCE03FF}" srcId="{6171B3E1-8645-4502-9C93-E65D8F772E05}" destId="{C5A20D3B-C89C-430F-ADC5-4D5CF6C010F7}" srcOrd="1" destOrd="0" parTransId="{F5680F23-8977-4AA8-9072-C1BA84BDCA99}" sibTransId="{E425B684-76DE-4027-8F4D-4259A167D355}"/>
    <dgm:cxn modelId="{55C206E0-6BCC-4273-B98A-D0CD3FC0866E}" type="presParOf" srcId="{B6380FC3-8182-4916-8FB4-1F753E467077}" destId="{48E00BB1-F5DE-43CD-B0E4-C6D85F97238E}" srcOrd="0" destOrd="0" presId="urn:microsoft.com/office/officeart/2005/8/layout/radial1"/>
    <dgm:cxn modelId="{24C7BAA4-9257-4E4A-8B7F-B59CE0CF1646}" type="presParOf" srcId="{B6380FC3-8182-4916-8FB4-1F753E467077}" destId="{50323C43-6D1B-4CF8-868F-2A568B681A0E}" srcOrd="1" destOrd="0" presId="urn:microsoft.com/office/officeart/2005/8/layout/radial1"/>
    <dgm:cxn modelId="{CF08AE66-B9F1-465D-BA2F-9E76DF011984}" type="presParOf" srcId="{50323C43-6D1B-4CF8-868F-2A568B681A0E}" destId="{87B24245-28A6-45B2-9C21-572EBA0E8CA3}" srcOrd="0" destOrd="0" presId="urn:microsoft.com/office/officeart/2005/8/layout/radial1"/>
    <dgm:cxn modelId="{630BBF15-1418-402C-B26A-AC807C12BBFD}" type="presParOf" srcId="{B6380FC3-8182-4916-8FB4-1F753E467077}" destId="{4A7CDFF2-1808-4FE1-941C-785CDE09FC42}" srcOrd="2" destOrd="0" presId="urn:microsoft.com/office/officeart/2005/8/layout/radial1"/>
    <dgm:cxn modelId="{BB6CE17D-88A5-4260-AA24-E5A9982092B1}" type="presParOf" srcId="{B6380FC3-8182-4916-8FB4-1F753E467077}" destId="{1F34015E-4686-40DD-9C48-37446B375FAE}" srcOrd="3" destOrd="0" presId="urn:microsoft.com/office/officeart/2005/8/layout/radial1"/>
    <dgm:cxn modelId="{CEB11B7D-6166-43FA-A1EF-C181CD573045}" type="presParOf" srcId="{1F34015E-4686-40DD-9C48-37446B375FAE}" destId="{682BECAE-FE25-461C-97CC-6289B46C1508}" srcOrd="0" destOrd="0" presId="urn:microsoft.com/office/officeart/2005/8/layout/radial1"/>
    <dgm:cxn modelId="{036C9495-EFEA-4763-B1F2-30BC261B9EA2}" type="presParOf" srcId="{B6380FC3-8182-4916-8FB4-1F753E467077}" destId="{FFBCAF1F-1788-454F-8166-A68872939967}" srcOrd="4" destOrd="0" presId="urn:microsoft.com/office/officeart/2005/8/layout/radial1"/>
    <dgm:cxn modelId="{C44FCE14-0CDB-4878-8205-35024026F73C}" type="presParOf" srcId="{B6380FC3-8182-4916-8FB4-1F753E467077}" destId="{7518AA13-E8F0-4428-B445-022B40EA4CA9}" srcOrd="5" destOrd="0" presId="urn:microsoft.com/office/officeart/2005/8/layout/radial1"/>
    <dgm:cxn modelId="{63A206C9-F553-4FA7-BA4B-E94B8053A9D9}" type="presParOf" srcId="{7518AA13-E8F0-4428-B445-022B40EA4CA9}" destId="{778A85FE-6549-48EF-A68C-07FD816EF7DE}" srcOrd="0" destOrd="0" presId="urn:microsoft.com/office/officeart/2005/8/layout/radial1"/>
    <dgm:cxn modelId="{9C9C010B-75C1-4CCE-85EE-28739758B9EB}" type="presParOf" srcId="{B6380FC3-8182-4916-8FB4-1F753E467077}" destId="{79C0C570-BEDF-4389-92CD-CAA72F97FFEF}" srcOrd="6" destOrd="0" presId="urn:microsoft.com/office/officeart/2005/8/layout/radial1"/>
    <dgm:cxn modelId="{5DE1F609-1EF7-43F2-86EF-6283D20336DB}" type="presParOf" srcId="{B6380FC3-8182-4916-8FB4-1F753E467077}" destId="{EDC5508D-0CA6-47C8-8E9E-72F4853E7FF7}" srcOrd="7" destOrd="0" presId="urn:microsoft.com/office/officeart/2005/8/layout/radial1"/>
    <dgm:cxn modelId="{192EBAC2-2AFF-4465-B876-416A5C76B93E}" type="presParOf" srcId="{EDC5508D-0CA6-47C8-8E9E-72F4853E7FF7}" destId="{FEA04245-DD0E-4513-8498-8C12C799455D}" srcOrd="0" destOrd="0" presId="urn:microsoft.com/office/officeart/2005/8/layout/radial1"/>
    <dgm:cxn modelId="{DDAACA5B-3A03-4737-9D98-2844E850EDEE}" type="presParOf" srcId="{B6380FC3-8182-4916-8FB4-1F753E467077}" destId="{0CF4D0A9-E456-4743-A4C5-CE805E1E821A}" srcOrd="8" destOrd="0" presId="urn:microsoft.com/office/officeart/2005/8/layout/radial1"/>
    <dgm:cxn modelId="{9BCB2FE0-BD75-49A6-867F-882774902124}" type="presParOf" srcId="{B6380FC3-8182-4916-8FB4-1F753E467077}" destId="{E2DCBBE3-6ACB-4ACA-AF96-F28C165F3950}" srcOrd="9" destOrd="0" presId="urn:microsoft.com/office/officeart/2005/8/layout/radial1"/>
    <dgm:cxn modelId="{21E44DC4-380C-4433-A141-39078272D24A}" type="presParOf" srcId="{E2DCBBE3-6ACB-4ACA-AF96-F28C165F3950}" destId="{0005F4A9-3938-47EC-B5E9-E88EA74AA051}" srcOrd="0" destOrd="0" presId="urn:microsoft.com/office/officeart/2005/8/layout/radial1"/>
    <dgm:cxn modelId="{CA91C9A3-F794-4F42-99A5-CC98D1569C82}" type="presParOf" srcId="{B6380FC3-8182-4916-8FB4-1F753E467077}" destId="{2B3459A2-0082-4835-8733-8170BFAE5260}" srcOrd="10" destOrd="0" presId="urn:microsoft.com/office/officeart/2005/8/layout/radial1"/>
    <dgm:cxn modelId="{0FB540D1-D8AB-4186-8CD0-24E6E52EBED6}" type="presParOf" srcId="{B6380FC3-8182-4916-8FB4-1F753E467077}" destId="{6389CA93-F2B1-41A7-8E99-2E555C70D057}" srcOrd="11" destOrd="0" presId="urn:microsoft.com/office/officeart/2005/8/layout/radial1"/>
    <dgm:cxn modelId="{8BEE65BB-0E47-4A90-A5F2-0FB2102A790D}" type="presParOf" srcId="{6389CA93-F2B1-41A7-8E99-2E555C70D057}" destId="{9EA1D401-8BC7-4860-9F89-8AAA9158D335}" srcOrd="0" destOrd="0" presId="urn:microsoft.com/office/officeart/2005/8/layout/radial1"/>
    <dgm:cxn modelId="{C21AD4BB-1931-4159-901E-8AA19CDC8373}" type="presParOf" srcId="{B6380FC3-8182-4916-8FB4-1F753E467077}" destId="{A0D2E615-B301-4A23-866B-BBE6C60FFF02}" srcOrd="12" destOrd="0" presId="urn:microsoft.com/office/officeart/2005/8/layout/radial1"/>
    <dgm:cxn modelId="{0D74AFC6-BF68-4C96-B0C4-0D9AA5F28245}" type="presParOf" srcId="{B6380FC3-8182-4916-8FB4-1F753E467077}" destId="{E2DF6C86-7E70-4DB7-A68F-D7F092C21F97}" srcOrd="13" destOrd="0" presId="urn:microsoft.com/office/officeart/2005/8/layout/radial1"/>
    <dgm:cxn modelId="{7440E489-AA87-4C53-A563-9AA8D94A42A3}" type="presParOf" srcId="{E2DF6C86-7E70-4DB7-A68F-D7F092C21F97}" destId="{07A4BDF9-362D-429C-9FC3-13094CD17CC6}" srcOrd="0" destOrd="0" presId="urn:microsoft.com/office/officeart/2005/8/layout/radial1"/>
    <dgm:cxn modelId="{A266DE96-E693-4944-A8DB-51419E9BD184}" type="presParOf" srcId="{B6380FC3-8182-4916-8FB4-1F753E467077}" destId="{696C008F-1486-46A7-A954-4EC8BC0C4688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696BD3-8500-4528-9727-1B9F97B56EB7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6C6799-79FC-437B-B39F-E5532D552564}">
      <dgm:prSet phldrT="[Text]" custT="1"/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শিক্ষায়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bn-BD" sz="2800" dirty="0" smtClean="0">
              <a:latin typeface="NikoshBAN" pitchFamily="2" charset="0"/>
              <a:cs typeface="NikoshBAN" pitchFamily="2" charset="0"/>
            </a:rPr>
            <a:t>ইন্টারনেটের গুরুত্ব</a:t>
          </a:r>
          <a:endParaRPr lang="en-US" sz="2800" dirty="0"/>
        </a:p>
      </dgm:t>
    </dgm:pt>
    <dgm:pt modelId="{4DCF5801-A0B4-4FCD-8D93-DD36D4A3BC44}" type="parTrans" cxnId="{5DA06BEB-4B50-4808-BBB9-F455CF38DDD8}">
      <dgm:prSet/>
      <dgm:spPr/>
      <dgm:t>
        <a:bodyPr/>
        <a:lstStyle/>
        <a:p>
          <a:endParaRPr lang="en-US"/>
        </a:p>
      </dgm:t>
    </dgm:pt>
    <dgm:pt modelId="{8D52DD01-4518-4B28-A8B5-B5809D20136B}" type="sibTrans" cxnId="{5DA06BEB-4B50-4808-BBB9-F455CF38DDD8}">
      <dgm:prSet/>
      <dgm:spPr/>
      <dgm:t>
        <a:bodyPr/>
        <a:lstStyle/>
        <a:p>
          <a:endParaRPr lang="en-US"/>
        </a:p>
      </dgm:t>
    </dgm:pt>
    <dgm:pt modelId="{8F23B642-0CAC-4256-BC76-506B1072F9A1}">
      <dgm:prSet phldrT="[Text]"/>
      <dgm:spPr>
        <a:solidFill>
          <a:srgbClr val="00B050"/>
        </a:solidFill>
      </dgm:spPr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ছবি সংগ্রহ</a:t>
          </a:r>
          <a:endParaRPr lang="en-US" dirty="0"/>
        </a:p>
      </dgm:t>
    </dgm:pt>
    <dgm:pt modelId="{6BD4A413-06D6-4D97-9C78-FFAD50A47D72}" type="parTrans" cxnId="{C9FFAE9F-EBDF-43D4-AAA4-AC31D54F0F0B}">
      <dgm:prSet/>
      <dgm:spPr/>
      <dgm:t>
        <a:bodyPr/>
        <a:lstStyle/>
        <a:p>
          <a:endParaRPr lang="en-US"/>
        </a:p>
      </dgm:t>
    </dgm:pt>
    <dgm:pt modelId="{10D11DF7-0B34-41D3-B456-7AA1D1831F26}" type="sibTrans" cxnId="{C9FFAE9F-EBDF-43D4-AAA4-AC31D54F0F0B}">
      <dgm:prSet/>
      <dgm:spPr/>
      <dgm:t>
        <a:bodyPr/>
        <a:lstStyle/>
        <a:p>
          <a:endParaRPr lang="en-US"/>
        </a:p>
      </dgm:t>
    </dgm:pt>
    <dgm:pt modelId="{BBDDC90E-D2D3-40C4-AE7A-B14A6A5EB15C}">
      <dgm:prSet phldrT="[Text]"/>
      <dgm:spPr>
        <a:solidFill>
          <a:srgbClr val="FF0000"/>
        </a:solidFill>
      </dgm:spPr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ই-বুক</a:t>
          </a:r>
          <a:endParaRPr lang="en-US" dirty="0"/>
        </a:p>
      </dgm:t>
    </dgm:pt>
    <dgm:pt modelId="{EE658096-652D-4578-B4C2-DB76D1CEEC5A}" type="parTrans" cxnId="{70568FB7-AAFB-4C66-BD2E-65C6503BB59C}">
      <dgm:prSet/>
      <dgm:spPr/>
      <dgm:t>
        <a:bodyPr/>
        <a:lstStyle/>
        <a:p>
          <a:endParaRPr lang="en-US"/>
        </a:p>
      </dgm:t>
    </dgm:pt>
    <dgm:pt modelId="{FAF32E25-B9BA-4BCF-927E-F66C8C52296D}" type="sibTrans" cxnId="{70568FB7-AAFB-4C66-BD2E-65C6503BB59C}">
      <dgm:prSet/>
      <dgm:spPr/>
      <dgm:t>
        <a:bodyPr/>
        <a:lstStyle/>
        <a:p>
          <a:endParaRPr lang="en-US"/>
        </a:p>
      </dgm:t>
    </dgm:pt>
    <dgm:pt modelId="{902D63CE-769E-4117-9DEA-6B518D6D919A}">
      <dgm:prSet phldrT="[Text]"/>
      <dgm:spPr>
        <a:solidFill>
          <a:srgbClr val="FFC000"/>
        </a:solidFill>
      </dgm:spPr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ভিডিও সংগ্রহ</a:t>
          </a:r>
          <a:endParaRPr lang="en-US" dirty="0"/>
        </a:p>
      </dgm:t>
    </dgm:pt>
    <dgm:pt modelId="{DB923ED6-2612-47C1-9C88-0A777E2F22CC}" type="parTrans" cxnId="{4DB0CE24-3559-48C3-94AA-49A917784D94}">
      <dgm:prSet/>
      <dgm:spPr/>
      <dgm:t>
        <a:bodyPr/>
        <a:lstStyle/>
        <a:p>
          <a:endParaRPr lang="en-US"/>
        </a:p>
      </dgm:t>
    </dgm:pt>
    <dgm:pt modelId="{5D50E1B9-7252-4F0A-A412-8B1760685D86}" type="sibTrans" cxnId="{4DB0CE24-3559-48C3-94AA-49A917784D94}">
      <dgm:prSet/>
      <dgm:spPr/>
      <dgm:t>
        <a:bodyPr/>
        <a:lstStyle/>
        <a:p>
          <a:endParaRPr lang="en-US"/>
        </a:p>
      </dgm:t>
    </dgm:pt>
    <dgm:pt modelId="{96A50397-E346-44F3-A2A2-E740DAD22C0C}">
      <dgm:prSet phldrT="[Text]"/>
      <dgm:spPr>
        <a:solidFill>
          <a:srgbClr val="C00000"/>
        </a:solidFill>
      </dgm:spPr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ই-লার্নিং</a:t>
          </a:r>
          <a:endParaRPr lang="en-US" dirty="0"/>
        </a:p>
      </dgm:t>
    </dgm:pt>
    <dgm:pt modelId="{7C61FD4B-CE41-4AB2-99B8-EEADCD778B36}" type="parTrans" cxnId="{32D04735-7A11-4402-B193-F3F363EC5119}">
      <dgm:prSet/>
      <dgm:spPr/>
      <dgm:t>
        <a:bodyPr/>
        <a:lstStyle/>
        <a:p>
          <a:endParaRPr lang="en-US"/>
        </a:p>
      </dgm:t>
    </dgm:pt>
    <dgm:pt modelId="{800B9E21-2F73-4B3D-A214-3DCC58348A39}" type="sibTrans" cxnId="{32D04735-7A11-4402-B193-F3F363EC5119}">
      <dgm:prSet/>
      <dgm:spPr/>
      <dgm:t>
        <a:bodyPr/>
        <a:lstStyle/>
        <a:p>
          <a:endParaRPr lang="en-US"/>
        </a:p>
      </dgm:t>
    </dgm:pt>
    <dgm:pt modelId="{35FF69E1-BD56-4040-84FD-ADE73495D86C}">
      <dgm:prSet/>
      <dgm:spPr>
        <a:solidFill>
          <a:srgbClr val="002060"/>
        </a:solidFill>
      </dgm:spPr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ইন্টারনেট সংযোগ</a:t>
          </a:r>
          <a:endParaRPr lang="en-US" dirty="0"/>
        </a:p>
      </dgm:t>
    </dgm:pt>
    <dgm:pt modelId="{25E65DDF-D4D9-476D-9E99-063F778157B2}" type="parTrans" cxnId="{C939F88A-E59F-4ED1-9F81-4A3373513D4A}">
      <dgm:prSet/>
      <dgm:spPr/>
      <dgm:t>
        <a:bodyPr/>
        <a:lstStyle/>
        <a:p>
          <a:endParaRPr lang="en-US"/>
        </a:p>
      </dgm:t>
    </dgm:pt>
    <dgm:pt modelId="{589F3F56-D472-4C8A-B2A3-8FAB153BC6E9}" type="sibTrans" cxnId="{C939F88A-E59F-4ED1-9F81-4A3373513D4A}">
      <dgm:prSet/>
      <dgm:spPr/>
      <dgm:t>
        <a:bodyPr/>
        <a:lstStyle/>
        <a:p>
          <a:endParaRPr lang="en-US"/>
        </a:p>
      </dgm:t>
    </dgm:pt>
    <dgm:pt modelId="{421E4A6A-B02F-4FCC-A563-5669BB38D964}" type="pres">
      <dgm:prSet presAssocID="{6A696BD3-8500-4528-9727-1B9F97B56EB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639684-856D-475C-9295-076116A182A6}" type="pres">
      <dgm:prSet presAssocID="{B06C6799-79FC-437B-B39F-E5532D552564}" presName="centerShape" presStyleLbl="node0" presStyleIdx="0" presStyleCnt="1" custScaleX="131467" custScaleY="106604" custLinFactNeighborY="1271"/>
      <dgm:spPr/>
      <dgm:t>
        <a:bodyPr/>
        <a:lstStyle/>
        <a:p>
          <a:endParaRPr lang="en-US"/>
        </a:p>
      </dgm:t>
    </dgm:pt>
    <dgm:pt modelId="{7C0A65EA-2948-4B31-95E4-EBB076738B98}" type="pres">
      <dgm:prSet presAssocID="{6BD4A413-06D6-4D97-9C78-FFAD50A47D72}" presName="Name9" presStyleLbl="parChTrans1D2" presStyleIdx="0" presStyleCnt="5"/>
      <dgm:spPr/>
      <dgm:t>
        <a:bodyPr/>
        <a:lstStyle/>
        <a:p>
          <a:endParaRPr lang="en-US"/>
        </a:p>
      </dgm:t>
    </dgm:pt>
    <dgm:pt modelId="{46FE0BB9-0F92-4183-AEF2-2A5079DC19A4}" type="pres">
      <dgm:prSet presAssocID="{6BD4A413-06D6-4D97-9C78-FFAD50A47D72}" presName="connTx" presStyleLbl="parChTrans1D2" presStyleIdx="0" presStyleCnt="5"/>
      <dgm:spPr/>
      <dgm:t>
        <a:bodyPr/>
        <a:lstStyle/>
        <a:p>
          <a:endParaRPr lang="en-US"/>
        </a:p>
      </dgm:t>
    </dgm:pt>
    <dgm:pt modelId="{A5223679-11F0-46CD-BE9F-ADCB0BFD4AD9}" type="pres">
      <dgm:prSet presAssocID="{8F23B642-0CAC-4256-BC76-506B1072F9A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53C07B-5C3C-4E63-BCEF-741E81854099}" type="pres">
      <dgm:prSet presAssocID="{EE658096-652D-4578-B4C2-DB76D1CEEC5A}" presName="Name9" presStyleLbl="parChTrans1D2" presStyleIdx="1" presStyleCnt="5"/>
      <dgm:spPr/>
      <dgm:t>
        <a:bodyPr/>
        <a:lstStyle/>
        <a:p>
          <a:endParaRPr lang="en-US"/>
        </a:p>
      </dgm:t>
    </dgm:pt>
    <dgm:pt modelId="{DA419E45-D516-45C7-AA20-25F17E048A0A}" type="pres">
      <dgm:prSet presAssocID="{EE658096-652D-4578-B4C2-DB76D1CEEC5A}" presName="connTx" presStyleLbl="parChTrans1D2" presStyleIdx="1" presStyleCnt="5"/>
      <dgm:spPr/>
      <dgm:t>
        <a:bodyPr/>
        <a:lstStyle/>
        <a:p>
          <a:endParaRPr lang="en-US"/>
        </a:p>
      </dgm:t>
    </dgm:pt>
    <dgm:pt modelId="{42B4E0BF-B94D-499B-872F-1EAFBE9D8040}" type="pres">
      <dgm:prSet presAssocID="{BBDDC90E-D2D3-40C4-AE7A-B14A6A5EB15C}" presName="node" presStyleLbl="node1" presStyleIdx="1" presStyleCnt="5" custRadScaleRad="104868" custRadScaleInc="-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C400D3-A4DE-4EF0-8B14-E1EF900CFA1F}" type="pres">
      <dgm:prSet presAssocID="{25E65DDF-D4D9-476D-9E99-063F778157B2}" presName="Name9" presStyleLbl="parChTrans1D2" presStyleIdx="2" presStyleCnt="5"/>
      <dgm:spPr/>
      <dgm:t>
        <a:bodyPr/>
        <a:lstStyle/>
        <a:p>
          <a:endParaRPr lang="en-US"/>
        </a:p>
      </dgm:t>
    </dgm:pt>
    <dgm:pt modelId="{ACE38AD0-98CE-4106-8206-8059A0431F86}" type="pres">
      <dgm:prSet presAssocID="{25E65DDF-D4D9-476D-9E99-063F778157B2}" presName="connTx" presStyleLbl="parChTrans1D2" presStyleIdx="2" presStyleCnt="5"/>
      <dgm:spPr/>
      <dgm:t>
        <a:bodyPr/>
        <a:lstStyle/>
        <a:p>
          <a:endParaRPr lang="en-US"/>
        </a:p>
      </dgm:t>
    </dgm:pt>
    <dgm:pt modelId="{5729E556-7E3E-4807-9FF7-A36B47459A74}" type="pres">
      <dgm:prSet presAssocID="{35FF69E1-BD56-4040-84FD-ADE73495D86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D34FCE-2349-4FA5-91B5-5DDDD8B3E339}" type="pres">
      <dgm:prSet presAssocID="{DB923ED6-2612-47C1-9C88-0A777E2F22CC}" presName="Name9" presStyleLbl="parChTrans1D2" presStyleIdx="3" presStyleCnt="5"/>
      <dgm:spPr/>
      <dgm:t>
        <a:bodyPr/>
        <a:lstStyle/>
        <a:p>
          <a:endParaRPr lang="en-US"/>
        </a:p>
      </dgm:t>
    </dgm:pt>
    <dgm:pt modelId="{26E4633E-9702-4310-97B9-7406B30F2A60}" type="pres">
      <dgm:prSet presAssocID="{DB923ED6-2612-47C1-9C88-0A777E2F22CC}" presName="connTx" presStyleLbl="parChTrans1D2" presStyleIdx="3" presStyleCnt="5"/>
      <dgm:spPr/>
      <dgm:t>
        <a:bodyPr/>
        <a:lstStyle/>
        <a:p>
          <a:endParaRPr lang="en-US"/>
        </a:p>
      </dgm:t>
    </dgm:pt>
    <dgm:pt modelId="{5369B8E2-DE35-461F-A155-67C922841537}" type="pres">
      <dgm:prSet presAssocID="{902D63CE-769E-4117-9DEA-6B518D6D91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BF494-11AE-4114-B881-7C15124CDD46}" type="pres">
      <dgm:prSet presAssocID="{7C61FD4B-CE41-4AB2-99B8-EEADCD778B36}" presName="Name9" presStyleLbl="parChTrans1D2" presStyleIdx="4" presStyleCnt="5"/>
      <dgm:spPr/>
      <dgm:t>
        <a:bodyPr/>
        <a:lstStyle/>
        <a:p>
          <a:endParaRPr lang="en-US"/>
        </a:p>
      </dgm:t>
    </dgm:pt>
    <dgm:pt modelId="{A0F05BAA-69BD-4BFC-A1C0-30D65DE8503E}" type="pres">
      <dgm:prSet presAssocID="{7C61FD4B-CE41-4AB2-99B8-EEADCD778B36}" presName="connTx" presStyleLbl="parChTrans1D2" presStyleIdx="4" presStyleCnt="5"/>
      <dgm:spPr/>
      <dgm:t>
        <a:bodyPr/>
        <a:lstStyle/>
        <a:p>
          <a:endParaRPr lang="en-US"/>
        </a:p>
      </dgm:t>
    </dgm:pt>
    <dgm:pt modelId="{663684C5-59D5-4DD9-A317-00F5F58E5970}" type="pres">
      <dgm:prSet presAssocID="{96A50397-E346-44F3-A2A2-E740DAD22C0C}" presName="node" presStyleLbl="node1" presStyleIdx="4" presStyleCnt="5" custRadScaleRad="103847" custRadScaleInc="5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91E388-8755-4710-8B1B-85C907C9A4D7}" type="presOf" srcId="{7C61FD4B-CE41-4AB2-99B8-EEADCD778B36}" destId="{6AEBF494-11AE-4114-B881-7C15124CDD46}" srcOrd="0" destOrd="0" presId="urn:microsoft.com/office/officeart/2005/8/layout/radial1"/>
    <dgm:cxn modelId="{A53E9F11-5AE9-497E-B322-E6A91D8BB47B}" type="presOf" srcId="{7C61FD4B-CE41-4AB2-99B8-EEADCD778B36}" destId="{A0F05BAA-69BD-4BFC-A1C0-30D65DE8503E}" srcOrd="1" destOrd="0" presId="urn:microsoft.com/office/officeart/2005/8/layout/radial1"/>
    <dgm:cxn modelId="{5DA06BEB-4B50-4808-BBB9-F455CF38DDD8}" srcId="{6A696BD3-8500-4528-9727-1B9F97B56EB7}" destId="{B06C6799-79FC-437B-B39F-E5532D552564}" srcOrd="0" destOrd="0" parTransId="{4DCF5801-A0B4-4FCD-8D93-DD36D4A3BC44}" sibTransId="{8D52DD01-4518-4B28-A8B5-B5809D20136B}"/>
    <dgm:cxn modelId="{F4E5D254-CF1B-44D0-9C15-1A0943599FD0}" type="presOf" srcId="{25E65DDF-D4D9-476D-9E99-063F778157B2}" destId="{57C400D3-A4DE-4EF0-8B14-E1EF900CFA1F}" srcOrd="0" destOrd="0" presId="urn:microsoft.com/office/officeart/2005/8/layout/radial1"/>
    <dgm:cxn modelId="{70DD688D-1A94-406B-9430-6DD370779E8E}" type="presOf" srcId="{8F23B642-0CAC-4256-BC76-506B1072F9A1}" destId="{A5223679-11F0-46CD-BE9F-ADCB0BFD4AD9}" srcOrd="0" destOrd="0" presId="urn:microsoft.com/office/officeart/2005/8/layout/radial1"/>
    <dgm:cxn modelId="{7BE693ED-0AA2-411D-9DCA-32E08E396790}" type="presOf" srcId="{25E65DDF-D4D9-476D-9E99-063F778157B2}" destId="{ACE38AD0-98CE-4106-8206-8059A0431F86}" srcOrd="1" destOrd="0" presId="urn:microsoft.com/office/officeart/2005/8/layout/radial1"/>
    <dgm:cxn modelId="{F64ED821-62D7-4EAB-9FFD-70874FDC6796}" type="presOf" srcId="{6BD4A413-06D6-4D97-9C78-FFAD50A47D72}" destId="{46FE0BB9-0F92-4183-AEF2-2A5079DC19A4}" srcOrd="1" destOrd="0" presId="urn:microsoft.com/office/officeart/2005/8/layout/radial1"/>
    <dgm:cxn modelId="{FC80000A-DC8C-4F5E-9EEF-7FEED7067CCC}" type="presOf" srcId="{96A50397-E346-44F3-A2A2-E740DAD22C0C}" destId="{663684C5-59D5-4DD9-A317-00F5F58E5970}" srcOrd="0" destOrd="0" presId="urn:microsoft.com/office/officeart/2005/8/layout/radial1"/>
    <dgm:cxn modelId="{B9D1DDED-D3DD-4D14-BEC2-C57E641292AE}" type="presOf" srcId="{EE658096-652D-4578-B4C2-DB76D1CEEC5A}" destId="{D653C07B-5C3C-4E63-BCEF-741E81854099}" srcOrd="0" destOrd="0" presId="urn:microsoft.com/office/officeart/2005/8/layout/radial1"/>
    <dgm:cxn modelId="{C2DFDBCF-518D-4396-8597-62DF36A283E7}" type="presOf" srcId="{6A696BD3-8500-4528-9727-1B9F97B56EB7}" destId="{421E4A6A-B02F-4FCC-A563-5669BB38D964}" srcOrd="0" destOrd="0" presId="urn:microsoft.com/office/officeart/2005/8/layout/radial1"/>
    <dgm:cxn modelId="{B4AAEE83-0B80-41BC-9539-821B415E0921}" type="presOf" srcId="{902D63CE-769E-4117-9DEA-6B518D6D919A}" destId="{5369B8E2-DE35-461F-A155-67C922841537}" srcOrd="0" destOrd="0" presId="urn:microsoft.com/office/officeart/2005/8/layout/radial1"/>
    <dgm:cxn modelId="{4DB0CE24-3559-48C3-94AA-49A917784D94}" srcId="{B06C6799-79FC-437B-B39F-E5532D552564}" destId="{902D63CE-769E-4117-9DEA-6B518D6D919A}" srcOrd="3" destOrd="0" parTransId="{DB923ED6-2612-47C1-9C88-0A777E2F22CC}" sibTransId="{5D50E1B9-7252-4F0A-A412-8B1760685D86}"/>
    <dgm:cxn modelId="{5DBE95AA-5F1F-46E2-AD77-2F35C92444E5}" type="presOf" srcId="{B06C6799-79FC-437B-B39F-E5532D552564}" destId="{ED639684-856D-475C-9295-076116A182A6}" srcOrd="0" destOrd="0" presId="urn:microsoft.com/office/officeart/2005/8/layout/radial1"/>
    <dgm:cxn modelId="{7573F4A7-9C17-40AA-8272-6BC3756D042F}" type="presOf" srcId="{DB923ED6-2612-47C1-9C88-0A777E2F22CC}" destId="{26E4633E-9702-4310-97B9-7406B30F2A60}" srcOrd="1" destOrd="0" presId="urn:microsoft.com/office/officeart/2005/8/layout/radial1"/>
    <dgm:cxn modelId="{CA95D90E-5FC0-4A2B-83C5-6F4DAB7632B6}" type="presOf" srcId="{6BD4A413-06D6-4D97-9C78-FFAD50A47D72}" destId="{7C0A65EA-2948-4B31-95E4-EBB076738B98}" srcOrd="0" destOrd="0" presId="urn:microsoft.com/office/officeart/2005/8/layout/radial1"/>
    <dgm:cxn modelId="{C939F88A-E59F-4ED1-9F81-4A3373513D4A}" srcId="{B06C6799-79FC-437B-B39F-E5532D552564}" destId="{35FF69E1-BD56-4040-84FD-ADE73495D86C}" srcOrd="2" destOrd="0" parTransId="{25E65DDF-D4D9-476D-9E99-063F778157B2}" sibTransId="{589F3F56-D472-4C8A-B2A3-8FAB153BC6E9}"/>
    <dgm:cxn modelId="{0CDBCA50-41DA-4F61-A594-9A2B0B5B8643}" type="presOf" srcId="{BBDDC90E-D2D3-40C4-AE7A-B14A6A5EB15C}" destId="{42B4E0BF-B94D-499B-872F-1EAFBE9D8040}" srcOrd="0" destOrd="0" presId="urn:microsoft.com/office/officeart/2005/8/layout/radial1"/>
    <dgm:cxn modelId="{70568FB7-AAFB-4C66-BD2E-65C6503BB59C}" srcId="{B06C6799-79FC-437B-B39F-E5532D552564}" destId="{BBDDC90E-D2D3-40C4-AE7A-B14A6A5EB15C}" srcOrd="1" destOrd="0" parTransId="{EE658096-652D-4578-B4C2-DB76D1CEEC5A}" sibTransId="{FAF32E25-B9BA-4BCF-927E-F66C8C52296D}"/>
    <dgm:cxn modelId="{A4A5D7A9-D8C4-4DE2-806D-67E5FA3429C7}" type="presOf" srcId="{35FF69E1-BD56-4040-84FD-ADE73495D86C}" destId="{5729E556-7E3E-4807-9FF7-A36B47459A74}" srcOrd="0" destOrd="0" presId="urn:microsoft.com/office/officeart/2005/8/layout/radial1"/>
    <dgm:cxn modelId="{A225678F-6E9F-403A-9031-AEAB1214CACF}" type="presOf" srcId="{DB923ED6-2612-47C1-9C88-0A777E2F22CC}" destId="{6BD34FCE-2349-4FA5-91B5-5DDDD8B3E339}" srcOrd="0" destOrd="0" presId="urn:microsoft.com/office/officeart/2005/8/layout/radial1"/>
    <dgm:cxn modelId="{BDC018E3-7B25-4C02-9DC4-0249105CBD98}" type="presOf" srcId="{EE658096-652D-4578-B4C2-DB76D1CEEC5A}" destId="{DA419E45-D516-45C7-AA20-25F17E048A0A}" srcOrd="1" destOrd="0" presId="urn:microsoft.com/office/officeart/2005/8/layout/radial1"/>
    <dgm:cxn modelId="{C9FFAE9F-EBDF-43D4-AAA4-AC31D54F0F0B}" srcId="{B06C6799-79FC-437B-B39F-E5532D552564}" destId="{8F23B642-0CAC-4256-BC76-506B1072F9A1}" srcOrd="0" destOrd="0" parTransId="{6BD4A413-06D6-4D97-9C78-FFAD50A47D72}" sibTransId="{10D11DF7-0B34-41D3-B456-7AA1D1831F26}"/>
    <dgm:cxn modelId="{32D04735-7A11-4402-B193-F3F363EC5119}" srcId="{B06C6799-79FC-437B-B39F-E5532D552564}" destId="{96A50397-E346-44F3-A2A2-E740DAD22C0C}" srcOrd="4" destOrd="0" parTransId="{7C61FD4B-CE41-4AB2-99B8-EEADCD778B36}" sibTransId="{800B9E21-2F73-4B3D-A214-3DCC58348A39}"/>
    <dgm:cxn modelId="{8C8285A8-DBB2-4A5D-8CB8-649DEA91BB97}" type="presParOf" srcId="{421E4A6A-B02F-4FCC-A563-5669BB38D964}" destId="{ED639684-856D-475C-9295-076116A182A6}" srcOrd="0" destOrd="0" presId="urn:microsoft.com/office/officeart/2005/8/layout/radial1"/>
    <dgm:cxn modelId="{DAA48070-0B99-4EAB-8C75-1461EDCA17ED}" type="presParOf" srcId="{421E4A6A-B02F-4FCC-A563-5669BB38D964}" destId="{7C0A65EA-2948-4B31-95E4-EBB076738B98}" srcOrd="1" destOrd="0" presId="urn:microsoft.com/office/officeart/2005/8/layout/radial1"/>
    <dgm:cxn modelId="{86B38CBA-AD0D-4EA6-AA5D-B3F3A76449BF}" type="presParOf" srcId="{7C0A65EA-2948-4B31-95E4-EBB076738B98}" destId="{46FE0BB9-0F92-4183-AEF2-2A5079DC19A4}" srcOrd="0" destOrd="0" presId="urn:microsoft.com/office/officeart/2005/8/layout/radial1"/>
    <dgm:cxn modelId="{46B58887-8196-4C18-BC83-C851BFADDF8E}" type="presParOf" srcId="{421E4A6A-B02F-4FCC-A563-5669BB38D964}" destId="{A5223679-11F0-46CD-BE9F-ADCB0BFD4AD9}" srcOrd="2" destOrd="0" presId="urn:microsoft.com/office/officeart/2005/8/layout/radial1"/>
    <dgm:cxn modelId="{A4C3F459-49A6-47DE-B5C3-86B67D472207}" type="presParOf" srcId="{421E4A6A-B02F-4FCC-A563-5669BB38D964}" destId="{D653C07B-5C3C-4E63-BCEF-741E81854099}" srcOrd="3" destOrd="0" presId="urn:microsoft.com/office/officeart/2005/8/layout/radial1"/>
    <dgm:cxn modelId="{E51AD9A9-3DC1-4B32-AC56-E505952B5192}" type="presParOf" srcId="{D653C07B-5C3C-4E63-BCEF-741E81854099}" destId="{DA419E45-D516-45C7-AA20-25F17E048A0A}" srcOrd="0" destOrd="0" presId="urn:microsoft.com/office/officeart/2005/8/layout/radial1"/>
    <dgm:cxn modelId="{6E4A815B-38A0-4B89-8C55-BAF1C0C405C2}" type="presParOf" srcId="{421E4A6A-B02F-4FCC-A563-5669BB38D964}" destId="{42B4E0BF-B94D-499B-872F-1EAFBE9D8040}" srcOrd="4" destOrd="0" presId="urn:microsoft.com/office/officeart/2005/8/layout/radial1"/>
    <dgm:cxn modelId="{02A6E970-CAB2-42CB-A857-917EC3CD7EE5}" type="presParOf" srcId="{421E4A6A-B02F-4FCC-A563-5669BB38D964}" destId="{57C400D3-A4DE-4EF0-8B14-E1EF900CFA1F}" srcOrd="5" destOrd="0" presId="urn:microsoft.com/office/officeart/2005/8/layout/radial1"/>
    <dgm:cxn modelId="{176D8721-DCD8-4F04-8D4F-01066C2FB70E}" type="presParOf" srcId="{57C400D3-A4DE-4EF0-8B14-E1EF900CFA1F}" destId="{ACE38AD0-98CE-4106-8206-8059A0431F86}" srcOrd="0" destOrd="0" presId="urn:microsoft.com/office/officeart/2005/8/layout/radial1"/>
    <dgm:cxn modelId="{0E1CEE18-D89A-4F82-BF51-D60DBA5F351E}" type="presParOf" srcId="{421E4A6A-B02F-4FCC-A563-5669BB38D964}" destId="{5729E556-7E3E-4807-9FF7-A36B47459A74}" srcOrd="6" destOrd="0" presId="urn:microsoft.com/office/officeart/2005/8/layout/radial1"/>
    <dgm:cxn modelId="{433A955C-9754-45CB-9561-7F38BB02ED96}" type="presParOf" srcId="{421E4A6A-B02F-4FCC-A563-5669BB38D964}" destId="{6BD34FCE-2349-4FA5-91B5-5DDDD8B3E339}" srcOrd="7" destOrd="0" presId="urn:microsoft.com/office/officeart/2005/8/layout/radial1"/>
    <dgm:cxn modelId="{92BE3F4C-A112-473B-8F32-5DD67854EE1F}" type="presParOf" srcId="{6BD34FCE-2349-4FA5-91B5-5DDDD8B3E339}" destId="{26E4633E-9702-4310-97B9-7406B30F2A60}" srcOrd="0" destOrd="0" presId="urn:microsoft.com/office/officeart/2005/8/layout/radial1"/>
    <dgm:cxn modelId="{128F198C-1B05-43EF-B292-D3F2DBA1C753}" type="presParOf" srcId="{421E4A6A-B02F-4FCC-A563-5669BB38D964}" destId="{5369B8E2-DE35-461F-A155-67C922841537}" srcOrd="8" destOrd="0" presId="urn:microsoft.com/office/officeart/2005/8/layout/radial1"/>
    <dgm:cxn modelId="{E6A088F3-5DE2-4F9F-8B2E-EC57B90C1796}" type="presParOf" srcId="{421E4A6A-B02F-4FCC-A563-5669BB38D964}" destId="{6AEBF494-11AE-4114-B881-7C15124CDD46}" srcOrd="9" destOrd="0" presId="urn:microsoft.com/office/officeart/2005/8/layout/radial1"/>
    <dgm:cxn modelId="{46F40085-EC21-4258-921F-24C42D122018}" type="presParOf" srcId="{6AEBF494-11AE-4114-B881-7C15124CDD46}" destId="{A0F05BAA-69BD-4BFC-A1C0-30D65DE8503E}" srcOrd="0" destOrd="0" presId="urn:microsoft.com/office/officeart/2005/8/layout/radial1"/>
    <dgm:cxn modelId="{5FEF964D-1F92-45DD-A1A0-49FD2252E0CC}" type="presParOf" srcId="{421E4A6A-B02F-4FCC-A563-5669BB38D964}" destId="{663684C5-59D5-4DD9-A317-00F5F58E5970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00BB1-F5DE-43CD-B0E4-C6D85F97238E}">
      <dsp:nvSpPr>
        <dsp:cNvPr id="0" name=""/>
        <dsp:cNvSpPr/>
      </dsp:nvSpPr>
      <dsp:spPr>
        <a:xfrm>
          <a:off x="2666996" y="1969729"/>
          <a:ext cx="2590806" cy="1916363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itchFamily="2" charset="0"/>
              <a:cs typeface="NikoshBAN" pitchFamily="2" charset="0"/>
            </a:rPr>
            <a:t>ইন্টারনেটের সেবা</a:t>
          </a:r>
          <a:endParaRPr lang="en-US" sz="3600" kern="1200" dirty="0"/>
        </a:p>
      </dsp:txBody>
      <dsp:txXfrm>
        <a:off x="3046411" y="2250374"/>
        <a:ext cx="1831976" cy="1355073"/>
      </dsp:txXfrm>
    </dsp:sp>
    <dsp:sp modelId="{50323C43-6D1B-4CF8-868F-2A568B681A0E}">
      <dsp:nvSpPr>
        <dsp:cNvPr id="0" name=""/>
        <dsp:cNvSpPr/>
      </dsp:nvSpPr>
      <dsp:spPr>
        <a:xfrm rot="16200000">
          <a:off x="3711437" y="1702155"/>
          <a:ext cx="501924" cy="33222"/>
        </a:xfrm>
        <a:custGeom>
          <a:avLst/>
          <a:gdLst/>
          <a:ahLst/>
          <a:cxnLst/>
          <a:rect l="0" t="0" r="0" b="0"/>
          <a:pathLst>
            <a:path>
              <a:moveTo>
                <a:pt x="0" y="16611"/>
              </a:moveTo>
              <a:lnTo>
                <a:pt x="501924" y="16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949851" y="1706218"/>
        <a:ext cx="25096" cy="25096"/>
      </dsp:txXfrm>
    </dsp:sp>
    <dsp:sp modelId="{4A7CDFF2-1808-4FE1-941C-785CDE09FC42}">
      <dsp:nvSpPr>
        <dsp:cNvPr id="0" name=""/>
        <dsp:cNvSpPr/>
      </dsp:nvSpPr>
      <dsp:spPr>
        <a:xfrm>
          <a:off x="3231058" y="5121"/>
          <a:ext cx="1462682" cy="1462682"/>
        </a:xfrm>
        <a:prstGeom prst="ellips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ব্যাংক একাউন্ট</a:t>
          </a:r>
          <a:endParaRPr lang="en-US" sz="2800" kern="1200" dirty="0"/>
        </a:p>
      </dsp:txBody>
      <dsp:txXfrm>
        <a:off x="3445263" y="219326"/>
        <a:ext cx="1034272" cy="1034272"/>
      </dsp:txXfrm>
    </dsp:sp>
    <dsp:sp modelId="{1F34015E-4686-40DD-9C48-37446B375FAE}">
      <dsp:nvSpPr>
        <dsp:cNvPr id="0" name=""/>
        <dsp:cNvSpPr/>
      </dsp:nvSpPr>
      <dsp:spPr>
        <a:xfrm rot="19285714">
          <a:off x="4806961" y="2104861"/>
          <a:ext cx="333360" cy="33222"/>
        </a:xfrm>
        <a:custGeom>
          <a:avLst/>
          <a:gdLst/>
          <a:ahLst/>
          <a:cxnLst/>
          <a:rect l="0" t="0" r="0" b="0"/>
          <a:pathLst>
            <a:path>
              <a:moveTo>
                <a:pt x="0" y="16611"/>
              </a:moveTo>
              <a:lnTo>
                <a:pt x="333360" y="16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65307" y="2113138"/>
        <a:ext cx="16668" cy="16668"/>
      </dsp:txXfrm>
    </dsp:sp>
    <dsp:sp modelId="{FFBCAF1F-1788-454F-8166-A68872939967}">
      <dsp:nvSpPr>
        <dsp:cNvPr id="0" name=""/>
        <dsp:cNvSpPr/>
      </dsp:nvSpPr>
      <dsp:spPr>
        <a:xfrm>
          <a:off x="4944401" y="830223"/>
          <a:ext cx="1462682" cy="1462682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দ্রবের দাম</a:t>
          </a:r>
          <a:endParaRPr lang="en-US" sz="2800" kern="1200" dirty="0"/>
        </a:p>
      </dsp:txBody>
      <dsp:txXfrm>
        <a:off x="5158606" y="1044428"/>
        <a:ext cx="1034272" cy="1034272"/>
      </dsp:txXfrm>
    </dsp:sp>
    <dsp:sp modelId="{7518AA13-E8F0-4428-B445-022B40EA4CA9}">
      <dsp:nvSpPr>
        <dsp:cNvPr id="0" name=""/>
        <dsp:cNvSpPr/>
      </dsp:nvSpPr>
      <dsp:spPr>
        <a:xfrm rot="771429">
          <a:off x="5197825" y="3215012"/>
          <a:ext cx="190460" cy="33222"/>
        </a:xfrm>
        <a:custGeom>
          <a:avLst/>
          <a:gdLst/>
          <a:ahLst/>
          <a:cxnLst/>
          <a:rect l="0" t="0" r="0" b="0"/>
          <a:pathLst>
            <a:path>
              <a:moveTo>
                <a:pt x="0" y="16611"/>
              </a:moveTo>
              <a:lnTo>
                <a:pt x="190460" y="16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88294" y="3226862"/>
        <a:ext cx="9523" cy="9523"/>
      </dsp:txXfrm>
    </dsp:sp>
    <dsp:sp modelId="{79C0C570-BEDF-4389-92CD-CAA72F97FFEF}">
      <dsp:nvSpPr>
        <dsp:cNvPr id="0" name=""/>
        <dsp:cNvSpPr/>
      </dsp:nvSpPr>
      <dsp:spPr>
        <a:xfrm>
          <a:off x="5367562" y="2684212"/>
          <a:ext cx="1462682" cy="1462682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ইউ,পি সেবা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5581767" y="2898417"/>
        <a:ext cx="1034272" cy="1034272"/>
      </dsp:txXfrm>
    </dsp:sp>
    <dsp:sp modelId="{EDC5508D-0CA6-47C8-8E9E-72F4853E7FF7}">
      <dsp:nvSpPr>
        <dsp:cNvPr id="0" name=""/>
        <dsp:cNvSpPr/>
      </dsp:nvSpPr>
      <dsp:spPr>
        <a:xfrm rot="3857143">
          <a:off x="4267365" y="4020367"/>
          <a:ext cx="458267" cy="33222"/>
        </a:xfrm>
        <a:custGeom>
          <a:avLst/>
          <a:gdLst/>
          <a:ahLst/>
          <a:cxnLst/>
          <a:rect l="0" t="0" r="0" b="0"/>
          <a:pathLst>
            <a:path>
              <a:moveTo>
                <a:pt x="0" y="16611"/>
              </a:moveTo>
              <a:lnTo>
                <a:pt x="458267" y="16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85042" y="4025522"/>
        <a:ext cx="22913" cy="22913"/>
      </dsp:txXfrm>
    </dsp:sp>
    <dsp:sp modelId="{0CF4D0A9-E456-4743-A4C5-CE805E1E821A}">
      <dsp:nvSpPr>
        <dsp:cNvPr id="0" name=""/>
        <dsp:cNvSpPr/>
      </dsp:nvSpPr>
      <dsp:spPr>
        <a:xfrm>
          <a:off x="4181892" y="4170995"/>
          <a:ext cx="1462682" cy="1462682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পরীক্ষার ফলাফল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4396097" y="4385200"/>
        <a:ext cx="1034272" cy="1034272"/>
      </dsp:txXfrm>
    </dsp:sp>
    <dsp:sp modelId="{E2DCBBE3-6ACB-4ACA-AF96-F28C165F3950}">
      <dsp:nvSpPr>
        <dsp:cNvPr id="0" name=""/>
        <dsp:cNvSpPr/>
      </dsp:nvSpPr>
      <dsp:spPr>
        <a:xfrm rot="6942857">
          <a:off x="3199167" y="4020367"/>
          <a:ext cx="458267" cy="33222"/>
        </a:xfrm>
        <a:custGeom>
          <a:avLst/>
          <a:gdLst/>
          <a:ahLst/>
          <a:cxnLst/>
          <a:rect l="0" t="0" r="0" b="0"/>
          <a:pathLst>
            <a:path>
              <a:moveTo>
                <a:pt x="0" y="16611"/>
              </a:moveTo>
              <a:lnTo>
                <a:pt x="458267" y="16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416844" y="4025522"/>
        <a:ext cx="22913" cy="22913"/>
      </dsp:txXfrm>
    </dsp:sp>
    <dsp:sp modelId="{2B3459A2-0082-4835-8733-8170BFAE5260}">
      <dsp:nvSpPr>
        <dsp:cNvPr id="0" name=""/>
        <dsp:cNvSpPr/>
      </dsp:nvSpPr>
      <dsp:spPr>
        <a:xfrm>
          <a:off x="2280224" y="4170995"/>
          <a:ext cx="1462682" cy="146268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কৃষি ক্ষেত্রে তথ্য</a:t>
          </a:r>
          <a:endParaRPr lang="en-US" sz="2400" kern="1200" dirty="0"/>
        </a:p>
      </dsp:txBody>
      <dsp:txXfrm>
        <a:off x="2494429" y="4385200"/>
        <a:ext cx="1034272" cy="1034272"/>
      </dsp:txXfrm>
    </dsp:sp>
    <dsp:sp modelId="{6389CA93-F2B1-41A7-8E99-2E555C70D057}">
      <dsp:nvSpPr>
        <dsp:cNvPr id="0" name=""/>
        <dsp:cNvSpPr/>
      </dsp:nvSpPr>
      <dsp:spPr>
        <a:xfrm rot="10028571">
          <a:off x="2536513" y="3215012"/>
          <a:ext cx="190460" cy="33222"/>
        </a:xfrm>
        <a:custGeom>
          <a:avLst/>
          <a:gdLst/>
          <a:ahLst/>
          <a:cxnLst/>
          <a:rect l="0" t="0" r="0" b="0"/>
          <a:pathLst>
            <a:path>
              <a:moveTo>
                <a:pt x="0" y="16611"/>
              </a:moveTo>
              <a:lnTo>
                <a:pt x="190460" y="16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626982" y="3226862"/>
        <a:ext cx="9523" cy="9523"/>
      </dsp:txXfrm>
    </dsp:sp>
    <dsp:sp modelId="{A0D2E615-B301-4A23-866B-BBE6C60FFF02}">
      <dsp:nvSpPr>
        <dsp:cNvPr id="0" name=""/>
        <dsp:cNvSpPr/>
      </dsp:nvSpPr>
      <dsp:spPr>
        <a:xfrm>
          <a:off x="1094554" y="2684212"/>
          <a:ext cx="1462682" cy="1462682"/>
        </a:xfrm>
        <a:prstGeom prst="ellipse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অতি সহজে বিদেশে কথা</a:t>
          </a:r>
          <a:endParaRPr lang="en-US" sz="2400" kern="1200" dirty="0"/>
        </a:p>
      </dsp:txBody>
      <dsp:txXfrm>
        <a:off x="1308759" y="2898417"/>
        <a:ext cx="1034272" cy="1034272"/>
      </dsp:txXfrm>
    </dsp:sp>
    <dsp:sp modelId="{E2DF6C86-7E70-4DB7-A68F-D7F092C21F97}">
      <dsp:nvSpPr>
        <dsp:cNvPr id="0" name=""/>
        <dsp:cNvSpPr/>
      </dsp:nvSpPr>
      <dsp:spPr>
        <a:xfrm rot="13114286">
          <a:off x="2784478" y="2104861"/>
          <a:ext cx="333360" cy="33222"/>
        </a:xfrm>
        <a:custGeom>
          <a:avLst/>
          <a:gdLst/>
          <a:ahLst/>
          <a:cxnLst/>
          <a:rect l="0" t="0" r="0" b="0"/>
          <a:pathLst>
            <a:path>
              <a:moveTo>
                <a:pt x="0" y="16611"/>
              </a:moveTo>
              <a:lnTo>
                <a:pt x="333360" y="16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942824" y="2113138"/>
        <a:ext cx="16668" cy="16668"/>
      </dsp:txXfrm>
    </dsp:sp>
    <dsp:sp modelId="{696C008F-1486-46A7-A954-4EC8BC0C4688}">
      <dsp:nvSpPr>
        <dsp:cNvPr id="0" name=""/>
        <dsp:cNvSpPr/>
      </dsp:nvSpPr>
      <dsp:spPr>
        <a:xfrm>
          <a:off x="1517715" y="830223"/>
          <a:ext cx="1462682" cy="14626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ভোটার আইডি</a:t>
          </a:r>
          <a:endParaRPr lang="en-US" sz="2800" kern="1200" dirty="0"/>
        </a:p>
      </dsp:txBody>
      <dsp:txXfrm>
        <a:off x="1731920" y="1044428"/>
        <a:ext cx="1034272" cy="1034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39684-856D-475C-9295-076116A182A6}">
      <dsp:nvSpPr>
        <dsp:cNvPr id="0" name=""/>
        <dsp:cNvSpPr/>
      </dsp:nvSpPr>
      <dsp:spPr>
        <a:xfrm>
          <a:off x="2819400" y="2133611"/>
          <a:ext cx="2133599" cy="17300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শিক্ষায়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ইন্টারনেটের গুরুত্ব</a:t>
          </a:r>
          <a:endParaRPr lang="en-US" sz="2800" kern="1200" dirty="0"/>
        </a:p>
      </dsp:txBody>
      <dsp:txXfrm>
        <a:off x="3131858" y="2386977"/>
        <a:ext cx="1508683" cy="1223362"/>
      </dsp:txXfrm>
    </dsp:sp>
    <dsp:sp modelId="{7C0A65EA-2948-4B31-95E4-EBB076738B98}">
      <dsp:nvSpPr>
        <dsp:cNvPr id="0" name=""/>
        <dsp:cNvSpPr/>
      </dsp:nvSpPr>
      <dsp:spPr>
        <a:xfrm rot="16200000">
          <a:off x="3641212" y="1869831"/>
          <a:ext cx="489975" cy="37584"/>
        </a:xfrm>
        <a:custGeom>
          <a:avLst/>
          <a:gdLst/>
          <a:ahLst/>
          <a:cxnLst/>
          <a:rect l="0" t="0" r="0" b="0"/>
          <a:pathLst>
            <a:path>
              <a:moveTo>
                <a:pt x="0" y="18792"/>
              </a:moveTo>
              <a:lnTo>
                <a:pt x="489975" y="187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873950" y="1876374"/>
        <a:ext cx="24498" cy="24498"/>
      </dsp:txXfrm>
    </dsp:sp>
    <dsp:sp modelId="{A5223679-11F0-46CD-BE9F-ADCB0BFD4AD9}">
      <dsp:nvSpPr>
        <dsp:cNvPr id="0" name=""/>
        <dsp:cNvSpPr/>
      </dsp:nvSpPr>
      <dsp:spPr>
        <a:xfrm>
          <a:off x="3074741" y="20719"/>
          <a:ext cx="1622916" cy="1622916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itchFamily="2" charset="0"/>
              <a:cs typeface="NikoshBAN" pitchFamily="2" charset="0"/>
            </a:rPr>
            <a:t>ছবি সংগ্রহ</a:t>
          </a:r>
          <a:endParaRPr lang="en-US" sz="3000" kern="1200" dirty="0"/>
        </a:p>
      </dsp:txBody>
      <dsp:txXfrm>
        <a:off x="3312412" y="258390"/>
        <a:ext cx="1147574" cy="1147574"/>
      </dsp:txXfrm>
    </dsp:sp>
    <dsp:sp modelId="{D653C07B-5C3C-4E63-BCEF-741E81854099}">
      <dsp:nvSpPr>
        <dsp:cNvPr id="0" name=""/>
        <dsp:cNvSpPr/>
      </dsp:nvSpPr>
      <dsp:spPr>
        <a:xfrm rot="20439701">
          <a:off x="4854413" y="2572730"/>
          <a:ext cx="383790" cy="37584"/>
        </a:xfrm>
        <a:custGeom>
          <a:avLst/>
          <a:gdLst/>
          <a:ahLst/>
          <a:cxnLst/>
          <a:rect l="0" t="0" r="0" b="0"/>
          <a:pathLst>
            <a:path>
              <a:moveTo>
                <a:pt x="0" y="18792"/>
              </a:moveTo>
              <a:lnTo>
                <a:pt x="383790" y="187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036713" y="2581928"/>
        <a:ext cx="19189" cy="19189"/>
      </dsp:txXfrm>
    </dsp:sp>
    <dsp:sp modelId="{42B4E0BF-B94D-499B-872F-1EAFBE9D8040}">
      <dsp:nvSpPr>
        <dsp:cNvPr id="0" name=""/>
        <dsp:cNvSpPr/>
      </dsp:nvSpPr>
      <dsp:spPr>
        <a:xfrm>
          <a:off x="5181593" y="1447808"/>
          <a:ext cx="1622916" cy="1622916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itchFamily="2" charset="0"/>
              <a:cs typeface="NikoshBAN" pitchFamily="2" charset="0"/>
            </a:rPr>
            <a:t>ই-বুক</a:t>
          </a:r>
          <a:endParaRPr lang="en-US" sz="3000" kern="1200" dirty="0"/>
        </a:p>
      </dsp:txBody>
      <dsp:txXfrm>
        <a:off x="5419264" y="1685479"/>
        <a:ext cx="1147574" cy="1147574"/>
      </dsp:txXfrm>
    </dsp:sp>
    <dsp:sp modelId="{57C400D3-A4DE-4EF0-8B14-E1EF900CFA1F}">
      <dsp:nvSpPr>
        <dsp:cNvPr id="0" name=""/>
        <dsp:cNvSpPr/>
      </dsp:nvSpPr>
      <dsp:spPr>
        <a:xfrm rot="3187560">
          <a:off x="4373748" y="3852615"/>
          <a:ext cx="334222" cy="37584"/>
        </a:xfrm>
        <a:custGeom>
          <a:avLst/>
          <a:gdLst/>
          <a:ahLst/>
          <a:cxnLst/>
          <a:rect l="0" t="0" r="0" b="0"/>
          <a:pathLst>
            <a:path>
              <a:moveTo>
                <a:pt x="0" y="18792"/>
              </a:moveTo>
              <a:lnTo>
                <a:pt x="334222" y="187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532504" y="3863052"/>
        <a:ext cx="16711" cy="16711"/>
      </dsp:txXfrm>
    </dsp:sp>
    <dsp:sp modelId="{5729E556-7E3E-4807-9FF7-A36B47459A74}">
      <dsp:nvSpPr>
        <dsp:cNvPr id="0" name=""/>
        <dsp:cNvSpPr/>
      </dsp:nvSpPr>
      <dsp:spPr>
        <a:xfrm>
          <a:off x="4316599" y="3842763"/>
          <a:ext cx="1622916" cy="1622916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itchFamily="2" charset="0"/>
              <a:cs typeface="NikoshBAN" pitchFamily="2" charset="0"/>
            </a:rPr>
            <a:t>ইন্টারনেট সংযোগ</a:t>
          </a:r>
          <a:endParaRPr lang="en-US" sz="3000" kern="1200" dirty="0"/>
        </a:p>
      </dsp:txBody>
      <dsp:txXfrm>
        <a:off x="4554270" y="4080434"/>
        <a:ext cx="1147574" cy="1147574"/>
      </dsp:txXfrm>
    </dsp:sp>
    <dsp:sp modelId="{6BD34FCE-2349-4FA5-91B5-5DDDD8B3E339}">
      <dsp:nvSpPr>
        <dsp:cNvPr id="0" name=""/>
        <dsp:cNvSpPr/>
      </dsp:nvSpPr>
      <dsp:spPr>
        <a:xfrm rot="7612440">
          <a:off x="3064429" y="3852615"/>
          <a:ext cx="334222" cy="37584"/>
        </a:xfrm>
        <a:custGeom>
          <a:avLst/>
          <a:gdLst/>
          <a:ahLst/>
          <a:cxnLst/>
          <a:rect l="0" t="0" r="0" b="0"/>
          <a:pathLst>
            <a:path>
              <a:moveTo>
                <a:pt x="0" y="18792"/>
              </a:moveTo>
              <a:lnTo>
                <a:pt x="334222" y="187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223184" y="3863052"/>
        <a:ext cx="16711" cy="16711"/>
      </dsp:txXfrm>
    </dsp:sp>
    <dsp:sp modelId="{5369B8E2-DE35-461F-A155-67C922841537}">
      <dsp:nvSpPr>
        <dsp:cNvPr id="0" name=""/>
        <dsp:cNvSpPr/>
      </dsp:nvSpPr>
      <dsp:spPr>
        <a:xfrm>
          <a:off x="1832884" y="3842763"/>
          <a:ext cx="1622916" cy="162291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itchFamily="2" charset="0"/>
              <a:cs typeface="NikoshBAN" pitchFamily="2" charset="0"/>
            </a:rPr>
            <a:t>ভিডিও সংগ্রহ</a:t>
          </a:r>
          <a:endParaRPr lang="en-US" sz="3000" kern="1200" dirty="0"/>
        </a:p>
      </dsp:txBody>
      <dsp:txXfrm>
        <a:off x="2070555" y="4080434"/>
        <a:ext cx="1147574" cy="1147574"/>
      </dsp:txXfrm>
    </dsp:sp>
    <dsp:sp modelId="{6AEBF494-11AE-4114-B881-7C15124CDD46}">
      <dsp:nvSpPr>
        <dsp:cNvPr id="0" name=""/>
        <dsp:cNvSpPr/>
      </dsp:nvSpPr>
      <dsp:spPr>
        <a:xfrm rot="11971993">
          <a:off x="2556360" y="2572456"/>
          <a:ext cx="362931" cy="37584"/>
        </a:xfrm>
        <a:custGeom>
          <a:avLst/>
          <a:gdLst/>
          <a:ahLst/>
          <a:cxnLst/>
          <a:rect l="0" t="0" r="0" b="0"/>
          <a:pathLst>
            <a:path>
              <a:moveTo>
                <a:pt x="0" y="18792"/>
              </a:moveTo>
              <a:lnTo>
                <a:pt x="362931" y="187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728752" y="2582175"/>
        <a:ext cx="18146" cy="18146"/>
      </dsp:txXfrm>
    </dsp:sp>
    <dsp:sp modelId="{663684C5-59D5-4DD9-A317-00F5F58E5970}">
      <dsp:nvSpPr>
        <dsp:cNvPr id="0" name=""/>
        <dsp:cNvSpPr/>
      </dsp:nvSpPr>
      <dsp:spPr>
        <a:xfrm>
          <a:off x="990588" y="1447802"/>
          <a:ext cx="1622916" cy="1622916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itchFamily="2" charset="0"/>
              <a:cs typeface="NikoshBAN" pitchFamily="2" charset="0"/>
            </a:rPr>
            <a:t>ই-লার্নিং</a:t>
          </a:r>
          <a:endParaRPr lang="en-US" sz="3000" kern="1200" dirty="0"/>
        </a:p>
      </dsp:txBody>
      <dsp:txXfrm>
        <a:off x="1228259" y="1685473"/>
        <a:ext cx="1147574" cy="1147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38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19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95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13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1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71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6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373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287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931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48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12-Mar-20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30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28601"/>
            <a:ext cx="5486400" cy="1600198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bn-BD" sz="115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49450"/>
            <a:ext cx="7543800" cy="41465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38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381000"/>
            <a:ext cx="812006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464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6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শিক্ষাক্ষেত্রে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757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253415442"/>
              </p:ext>
            </p:extLst>
          </p:nvPr>
        </p:nvGraphicFramePr>
        <p:xfrm>
          <a:off x="609600" y="609600"/>
          <a:ext cx="79248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9045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57324084"/>
              </p:ext>
            </p:extLst>
          </p:nvPr>
        </p:nvGraphicFramePr>
        <p:xfrm>
          <a:off x="685800" y="609600"/>
          <a:ext cx="7772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6033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54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ক্ষেত্রে ইন্টারনেট</a:t>
            </a:r>
            <a:endParaRPr lang="en-US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25" y="1600200"/>
            <a:ext cx="731995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3581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6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ই-বুক</a:t>
            </a:r>
            <a:endParaRPr lang="en-US" sz="6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34" y="1600200"/>
            <a:ext cx="713633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064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</a:t>
            </a:r>
            <a:endParaRPr lang="en-US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7620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681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 সংযোগ</a:t>
            </a:r>
            <a:endParaRPr lang="en-US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60" y="1600200"/>
            <a:ext cx="353527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047" y="1600200"/>
            <a:ext cx="360290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0375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bn-BD" sz="5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40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 algn="just">
              <a:buNone/>
            </a:pP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বর্তমানে </a:t>
            </a:r>
            <a:r>
              <a:rPr lang="bn-BD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ইন্টারনেটের ব্যবহার ছাড়া লেখাপড়া করা </a:t>
            </a:r>
            <a:r>
              <a:rPr lang="bn-BD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কঠিন</a:t>
            </a: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BD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৫টি যুক্তি উপস্থাপন কর।</a:t>
            </a:r>
            <a:r>
              <a:rPr lang="bn-BD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97837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60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ইন্টারনেট কি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ইন্টারনেট দিয়ে কি কাজ করা যায়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 ইন্টারনেট সংযোগ দিতে কি প্রয়োজন হয়?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78596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505199"/>
          </a:xfrm>
        </p:spPr>
        <p:txBody>
          <a:bodyPr/>
          <a:lstStyle/>
          <a:p>
            <a:pPr marL="0" indent="0" algn="ctr">
              <a:buNone/>
            </a:pPr>
            <a:r>
              <a:rPr lang="bn-IN" sz="3600" b="1" dirty="0">
                <a:latin typeface="NikoshBAN" pitchFamily="2" charset="0"/>
                <a:cs typeface="NikoshBAN" pitchFamily="2" charset="0"/>
              </a:rPr>
              <a:t>কাকন চন্দ্র মন্ডল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dirty="0">
                <a:latin typeface="NikoshBAN" pitchFamily="2" charset="0"/>
                <a:cs typeface="NikoshBAN" pitchFamily="2" charset="0"/>
              </a:rPr>
              <a:t>সহকারি শিক্ষক (কম্পিউটার),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dirty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dirty="0">
                <a:latin typeface="NikoshBAN" pitchFamily="2" charset="0"/>
                <a:cs typeface="NikoshBAN" pitchFamily="2" charset="0"/>
              </a:rPr>
              <a:t>নওয়াপাড়া, অভয়নগর, যশোর।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:- 01911-810766, 01718-749127.</a:t>
            </a:r>
          </a:p>
          <a:p>
            <a:pPr marL="0" indent="0" algn="ctr">
              <a:buNone/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e-mail:-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kakonict@gmail.com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52426"/>
            <a:ext cx="2142487" cy="281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53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</a:t>
            </a:r>
            <a:r>
              <a:rPr lang="bn-BD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0" indent="0" algn="just">
              <a:buNone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ইন্টারনেট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ব্যবহার করে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তুমি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পরিবারের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কেউ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ক্ষেত্র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গ্রহন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করেছো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একটি প্রতিবেদন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ক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07125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09600"/>
            <a:ext cx="7772399" cy="551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38400" y="2971800"/>
            <a:ext cx="403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94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371600" lvl="3" indent="0" algn="l"/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5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শ্রেণি-৯ম</a:t>
            </a:r>
            <a:endParaRPr lang="bn-BD" sz="40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বিষয়-তথ্যও যোগাযোগ প্রযুক্তি </a:t>
            </a:r>
          </a:p>
          <a:p>
            <a:pPr marL="0" indent="0" algn="ctr">
              <a:buNone/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অধ্যায়-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3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য়</a:t>
            </a:r>
          </a:p>
          <a:p>
            <a:pPr marL="0" indent="0" algn="ctr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সময়-৫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মিনিট</a:t>
            </a:r>
          </a:p>
          <a:p>
            <a:pPr marL="0" indent="0" algn="ctr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রিখঃ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63839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386" y="762000"/>
            <a:ext cx="3323814" cy="242698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055490"/>
            <a:ext cx="4265851" cy="2398542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938876" y="4531486"/>
            <a:ext cx="3714833" cy="144655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মডেম ,কী-বোর্ড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ও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ওয়েব ক্যামেরা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25" y="767211"/>
            <a:ext cx="3352800" cy="245641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037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"/>
            <a:ext cx="7620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0"/>
            <a:ext cx="76200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19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72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7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শিক্ষায়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49282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ইন্টারনেট </a:t>
            </a:r>
            <a: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 বলতে পারবে।</a:t>
            </a:r>
            <a:b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ইন্টারনেট </a:t>
            </a:r>
            <a: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 কি ধরনের সেবা পাওয়া যায় তা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রবে</a:t>
            </a:r>
            <a: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b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ইন্টারনেট </a:t>
            </a:r>
            <a: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ব্যবহার করে  কাজ করতে পারবে।</a:t>
            </a:r>
            <a:b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ইন্টারনেটের গুরুত্ব ব্যাখ্যা করতে পারবে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48584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"/>
            <a:ext cx="3810000" cy="276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3700463" cy="276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24200"/>
            <a:ext cx="3810000" cy="240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1" y="3124200"/>
            <a:ext cx="3700462" cy="240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9800" y="5730011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670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38200"/>
            <a:ext cx="73152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28709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1234</TotalTime>
  <Words>168</Words>
  <Application>Microsoft Office PowerPoint</Application>
  <PresentationFormat>On-screen Show (4:3)</PresentationFormat>
  <Paragraphs>57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1_Office Theme</vt:lpstr>
      <vt:lpstr>স্বাগতম</vt:lpstr>
      <vt:lpstr>শিক্ষক পরিচিতি</vt:lpstr>
      <vt:lpstr>       পাঠ পরিচিতি</vt:lpstr>
      <vt:lpstr>PowerPoint Presentation</vt:lpstr>
      <vt:lpstr>PowerPoint Presentation</vt:lpstr>
      <vt:lpstr>আজকের পাঠ</vt:lpstr>
      <vt:lpstr>শিখনফল</vt:lpstr>
      <vt:lpstr>PowerPoint Presentation</vt:lpstr>
      <vt:lpstr>PowerPoint Presentation</vt:lpstr>
      <vt:lpstr>PowerPoint Presentation</vt:lpstr>
      <vt:lpstr>একক কাজ</vt:lpstr>
      <vt:lpstr>PowerPoint Presentation</vt:lpstr>
      <vt:lpstr>PowerPoint Presentation</vt:lpstr>
      <vt:lpstr>শিক্ষা ক্ষেত্রে ইন্টারনেট</vt:lpstr>
      <vt:lpstr>ই-বুক</vt:lpstr>
      <vt:lpstr>ভিডিও</vt:lpstr>
      <vt:lpstr>ইন্টারনেটের সংযোগ</vt:lpstr>
      <vt:lpstr>দলীয় কাজ</vt:lpstr>
      <vt:lpstr>মূল্যায়ন</vt:lpstr>
      <vt:lpstr>বাড়ির কাজ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DOEL</dc:creator>
  <cp:lastModifiedBy>Windows User</cp:lastModifiedBy>
  <cp:revision>149</cp:revision>
  <dcterms:created xsi:type="dcterms:W3CDTF">2006-08-16T00:00:00Z</dcterms:created>
  <dcterms:modified xsi:type="dcterms:W3CDTF">2020-03-12T16:00:39Z</dcterms:modified>
</cp:coreProperties>
</file>