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1" r:id="rId3"/>
    <p:sldId id="302" r:id="rId4"/>
    <p:sldId id="306" r:id="rId5"/>
    <p:sldId id="307" r:id="rId6"/>
    <p:sldId id="305" r:id="rId7"/>
    <p:sldId id="289" r:id="rId8"/>
    <p:sldId id="292" r:id="rId9"/>
    <p:sldId id="311" r:id="rId10"/>
    <p:sldId id="300" r:id="rId11"/>
    <p:sldId id="312" r:id="rId12"/>
    <p:sldId id="297" r:id="rId13"/>
    <p:sldId id="308" r:id="rId14"/>
    <p:sldId id="309" r:id="rId15"/>
    <p:sldId id="314" r:id="rId16"/>
    <p:sldId id="317" r:id="rId17"/>
    <p:sldId id="318" r:id="rId18"/>
    <p:sldId id="298" r:id="rId19"/>
    <p:sldId id="320" r:id="rId20"/>
    <p:sldId id="321" r:id="rId21"/>
    <p:sldId id="322" r:id="rId22"/>
    <p:sldId id="323" r:id="rId23"/>
    <p:sldId id="319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5C5"/>
    <a:srgbClr val="B6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5F03-AE04-452C-8B0C-83E62741DF0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EEC8B3-1F68-4D27-88A7-27CF41E16F9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অতি পরিচিত কিছু ভাইরাসের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নাম</a:t>
          </a:r>
          <a:endParaRPr lang="en-US" sz="3600" dirty="0"/>
        </a:p>
      </dgm:t>
    </dgm:pt>
    <dgm:pt modelId="{44FCDC86-4182-410D-BE83-8F1C89B7EB58}" type="parTrans" cxnId="{B8F7A633-325F-4E7A-9A6C-85AFEDE7CD89}">
      <dgm:prSet/>
      <dgm:spPr/>
      <dgm:t>
        <a:bodyPr/>
        <a:lstStyle/>
        <a:p>
          <a:endParaRPr lang="en-US"/>
        </a:p>
      </dgm:t>
    </dgm:pt>
    <dgm:pt modelId="{5E5936B3-9915-468F-B19E-BC9143AC90B3}" type="sibTrans" cxnId="{B8F7A633-325F-4E7A-9A6C-85AFEDE7CD89}">
      <dgm:prSet/>
      <dgm:spPr/>
      <dgm:t>
        <a:bodyPr/>
        <a:lstStyle/>
        <a:p>
          <a:endParaRPr lang="en-US"/>
        </a:p>
      </dgm:t>
    </dgm:pt>
    <dgm:pt modelId="{3E14D232-A615-466E-8FC2-9A286F9AE5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স্টোন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Stone</a:t>
          </a:r>
          <a:r>
            <a:rPr lang="bn-IN" sz="2000" b="1" dirty="0" smtClean="0">
              <a:latin typeface="NikoshBAN" pitchFamily="2" charset="0"/>
              <a:cs typeface="NikoshBAN" pitchFamily="2" charset="0"/>
            </a:rPr>
            <a:t>)</a:t>
          </a:r>
          <a:endParaRPr lang="en-US" sz="2000" dirty="0"/>
        </a:p>
      </dgm:t>
    </dgm:pt>
    <dgm:pt modelId="{F395DF8C-0527-4494-BD1F-95C6800CF628}" type="parTrans" cxnId="{C88989A0-74D5-4AC7-9798-295D40365E76}">
      <dgm:prSet/>
      <dgm:spPr/>
      <dgm:t>
        <a:bodyPr/>
        <a:lstStyle/>
        <a:p>
          <a:endParaRPr lang="en-US"/>
        </a:p>
      </dgm:t>
    </dgm:pt>
    <dgm:pt modelId="{AD3F0B3E-1D90-4D1E-9A9C-AAE547F25A58}" type="sibTrans" cxnId="{C88989A0-74D5-4AC7-9798-295D40365E76}">
      <dgm:prSet/>
      <dgm:spPr/>
      <dgm:t>
        <a:bodyPr/>
        <a:lstStyle/>
        <a:p>
          <a:endParaRPr lang="en-US"/>
        </a:p>
      </dgm:t>
    </dgm:pt>
    <dgm:pt modelId="{F6FF6CB9-7A8E-45D7-87A5-222EBC72759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ট্রো</a:t>
          </a:r>
          <a:r>
            <a:rPr lang="bn-IN" sz="2400" b="1" dirty="0" smtClean="0">
              <a:latin typeface="NikoshBAN" pitchFamily="2" charset="0"/>
              <a:cs typeface="NikoshBAN" pitchFamily="2" charset="0"/>
            </a:rPr>
            <a:t>জন হর্স </a:t>
          </a:r>
          <a:endParaRPr lang="en-US" sz="24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1400" b="1" dirty="0" smtClean="0">
              <a:latin typeface="NikoshBAN" pitchFamily="2" charset="0"/>
              <a:cs typeface="NikoshBAN" pitchFamily="2" charset="0"/>
            </a:rPr>
            <a:t>(Trojan</a:t>
          </a:r>
          <a:r>
            <a:rPr lang="bn-IN" sz="1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b="1" dirty="0" smtClean="0">
              <a:latin typeface="NikoshBAN" pitchFamily="2" charset="0"/>
              <a:cs typeface="NikoshBAN" pitchFamily="2" charset="0"/>
            </a:rPr>
            <a:t>Horse)</a:t>
          </a:r>
          <a:endParaRPr lang="en-US" sz="1400" dirty="0"/>
        </a:p>
      </dgm:t>
    </dgm:pt>
    <dgm:pt modelId="{BF76A80E-2BE6-4DE0-9168-F72463C9E090}" type="parTrans" cxnId="{28B73ED5-9AF5-440F-81F9-6A4129B80ED3}">
      <dgm:prSet/>
      <dgm:spPr/>
      <dgm:t>
        <a:bodyPr/>
        <a:lstStyle/>
        <a:p>
          <a:endParaRPr lang="en-US"/>
        </a:p>
      </dgm:t>
    </dgm:pt>
    <dgm:pt modelId="{CCE207EF-9F90-4CC4-A8DF-7B55F2B61D0E}" type="sibTrans" cxnId="{28B73ED5-9AF5-440F-81F9-6A4129B80ED3}">
      <dgm:prSet/>
      <dgm:spPr/>
      <dgm:t>
        <a:bodyPr/>
        <a:lstStyle/>
        <a:p>
          <a:endParaRPr lang="en-US"/>
        </a:p>
      </dgm:t>
    </dgm:pt>
    <dgm:pt modelId="{7B4A0CF2-0CDF-4DBA-B277-CF2B87E255D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b="1" dirty="0" smtClean="0">
              <a:latin typeface="NikoshBAN" pitchFamily="2" charset="0"/>
              <a:cs typeface="NikoshBAN" pitchFamily="2" charset="0"/>
            </a:rPr>
            <a:t>ভিয়েনা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bn-IN" sz="1800" b="1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sz="1800" b="1" dirty="0" smtClean="0">
              <a:latin typeface="NikoshBAN" pitchFamily="2" charset="0"/>
              <a:cs typeface="NikoshBAN" pitchFamily="2" charset="0"/>
            </a:rPr>
            <a:t>Vienna</a:t>
          </a:r>
          <a:r>
            <a:rPr lang="bn-IN" sz="1800" b="1" dirty="0" smtClean="0">
              <a:latin typeface="NikoshBAN" pitchFamily="2" charset="0"/>
              <a:cs typeface="NikoshBAN" pitchFamily="2" charset="0"/>
            </a:rPr>
            <a:t>)</a:t>
          </a:r>
          <a:endParaRPr lang="en-US" sz="1800" dirty="0"/>
        </a:p>
      </dgm:t>
    </dgm:pt>
    <dgm:pt modelId="{7210D211-4CD9-4676-81BE-EF315706E72D}" type="parTrans" cxnId="{747D7C80-01AA-41FA-90EE-A19B87D6FB76}">
      <dgm:prSet/>
      <dgm:spPr/>
      <dgm:t>
        <a:bodyPr/>
        <a:lstStyle/>
        <a:p>
          <a:endParaRPr lang="en-US"/>
        </a:p>
      </dgm:t>
    </dgm:pt>
    <dgm:pt modelId="{2B43B913-0458-4F0F-B8C6-7CD859AC7033}" type="sibTrans" cxnId="{747D7C80-01AA-41FA-90EE-A19B87D6FB76}">
      <dgm:prSet/>
      <dgm:spPr/>
      <dgm:t>
        <a:bodyPr/>
        <a:lstStyle/>
        <a:p>
          <a:endParaRPr lang="en-US"/>
        </a:p>
      </dgm:t>
    </dgm:pt>
    <dgm:pt modelId="{434D9059-7795-4253-97BE-1FCDB11590D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সি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আ</a:t>
          </a:r>
          <a:r>
            <a:rPr lang="bn-IN" sz="2400" b="1" dirty="0" smtClean="0">
              <a:latin typeface="NikoshBAN" pitchFamily="2" charset="0"/>
              <a:cs typeface="NikoshBAN" pitchFamily="2" charset="0"/>
            </a:rPr>
            <a:t>ইএইচ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(CIH)</a:t>
          </a:r>
          <a:endParaRPr lang="en-US" sz="2000" dirty="0"/>
        </a:p>
      </dgm:t>
    </dgm:pt>
    <dgm:pt modelId="{201D011B-77B2-408C-A9F9-8DE50B5C5EB4}" type="parTrans" cxnId="{B89F4FE4-0D48-4340-84D8-55A729FF52D9}">
      <dgm:prSet/>
      <dgm:spPr/>
      <dgm:t>
        <a:bodyPr/>
        <a:lstStyle/>
        <a:p>
          <a:endParaRPr lang="en-US"/>
        </a:p>
      </dgm:t>
    </dgm:pt>
    <dgm:pt modelId="{CE642BB9-DCFD-4CBC-8701-6C2B3157C8B6}" type="sibTrans" cxnId="{B89F4FE4-0D48-4340-84D8-55A729FF52D9}">
      <dgm:prSet/>
      <dgm:spPr/>
      <dgm:t>
        <a:bodyPr/>
        <a:lstStyle/>
        <a:p>
          <a:endParaRPr lang="en-US"/>
        </a:p>
      </dgm:t>
    </dgm:pt>
    <dgm:pt modelId="{AA5B094E-00D6-4259-A1CD-0433C949F39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ফোল্ডার </a:t>
          </a:r>
          <a:r>
            <a:rPr lang="en-US" sz="2100" b="1" dirty="0" smtClean="0">
              <a:latin typeface="NikoshBAN" pitchFamily="2" charset="0"/>
              <a:cs typeface="NikoshBAN" pitchFamily="2" charset="0"/>
            </a:rPr>
            <a:t>(Folder)</a:t>
          </a:r>
          <a:endParaRPr lang="en-US" sz="2100" dirty="0"/>
        </a:p>
      </dgm:t>
    </dgm:pt>
    <dgm:pt modelId="{FB965D60-B125-42E9-89EF-A7732EF3891E}" type="parTrans" cxnId="{57C4A9BB-D1B3-457E-A201-CC162957EDB4}">
      <dgm:prSet/>
      <dgm:spPr/>
      <dgm:t>
        <a:bodyPr/>
        <a:lstStyle/>
        <a:p>
          <a:endParaRPr lang="en-US"/>
        </a:p>
      </dgm:t>
    </dgm:pt>
    <dgm:pt modelId="{F5F5CFE5-8D10-4DDF-9759-E6F87B3D80A8}" type="sibTrans" cxnId="{57C4A9BB-D1B3-457E-A201-CC162957EDB4}">
      <dgm:prSet/>
      <dgm:spPr/>
      <dgm:t>
        <a:bodyPr/>
        <a:lstStyle/>
        <a:p>
          <a:endParaRPr lang="en-US"/>
        </a:p>
      </dgm:t>
    </dgm:pt>
    <dgm:pt modelId="{27B69FC1-AE08-40C1-BC7F-CE69DB114EB2}" type="pres">
      <dgm:prSet presAssocID="{45FC5F03-AE04-452C-8B0C-83E62741DF0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534BAF-F965-4FF5-9B76-4D44D13D49B3}" type="pres">
      <dgm:prSet presAssocID="{45FC5F03-AE04-452C-8B0C-83E62741DF09}" presName="hierFlow" presStyleCnt="0"/>
      <dgm:spPr/>
    </dgm:pt>
    <dgm:pt modelId="{48278689-4770-4EB7-B60D-A7590101A31C}" type="pres">
      <dgm:prSet presAssocID="{45FC5F03-AE04-452C-8B0C-83E62741DF0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DB1665C-A661-4A91-A9E1-93C8148E6644}" type="pres">
      <dgm:prSet presAssocID="{22EEC8B3-1F68-4D27-88A7-27CF41E16F90}" presName="Name14" presStyleCnt="0"/>
      <dgm:spPr/>
    </dgm:pt>
    <dgm:pt modelId="{56E5F604-D549-479C-B73D-A2B66ED0ECFF}" type="pres">
      <dgm:prSet presAssocID="{22EEC8B3-1F68-4D27-88A7-27CF41E16F90}" presName="level1Shape" presStyleLbl="node0" presStyleIdx="0" presStyleCnt="1" custScaleX="249403" custScaleY="149616" custLinFactNeighborX="-6494" custLinFactNeighborY="-787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0ED877-A293-47D3-AFA9-5C35616401B3}" type="pres">
      <dgm:prSet presAssocID="{22EEC8B3-1F68-4D27-88A7-27CF41E16F90}" presName="hierChild2" presStyleCnt="0"/>
      <dgm:spPr/>
    </dgm:pt>
    <dgm:pt modelId="{C653F43B-FBBF-4E19-A863-49BFB29DFFF0}" type="pres">
      <dgm:prSet presAssocID="{F395DF8C-0527-4494-BD1F-95C6800CF628}" presName="Name19" presStyleLbl="parChTrans1D2" presStyleIdx="0" presStyleCnt="5"/>
      <dgm:spPr/>
      <dgm:t>
        <a:bodyPr/>
        <a:lstStyle/>
        <a:p>
          <a:endParaRPr lang="en-US"/>
        </a:p>
      </dgm:t>
    </dgm:pt>
    <dgm:pt modelId="{AD27FE87-9059-4506-8AAA-9DF1DA3730B2}" type="pres">
      <dgm:prSet presAssocID="{3E14D232-A615-466E-8FC2-9A286F9AE595}" presName="Name21" presStyleCnt="0"/>
      <dgm:spPr/>
    </dgm:pt>
    <dgm:pt modelId="{CDC624AA-794F-445E-AD9B-120132B506FE}" type="pres">
      <dgm:prSet presAssocID="{3E14D232-A615-466E-8FC2-9A286F9AE595}" presName="level2Shape" presStyleLbl="node2" presStyleIdx="0" presStyleCnt="5" custScaleY="105911" custLinFactNeighborX="-5158" custLinFactNeighborY="-2282"/>
      <dgm:spPr/>
      <dgm:t>
        <a:bodyPr/>
        <a:lstStyle/>
        <a:p>
          <a:endParaRPr lang="en-US"/>
        </a:p>
      </dgm:t>
    </dgm:pt>
    <dgm:pt modelId="{D310F49D-E7EF-40E5-91E5-BDD961F572AB}" type="pres">
      <dgm:prSet presAssocID="{3E14D232-A615-466E-8FC2-9A286F9AE595}" presName="hierChild3" presStyleCnt="0"/>
      <dgm:spPr/>
    </dgm:pt>
    <dgm:pt modelId="{5387A632-A138-45F2-849A-8C9EF510048B}" type="pres">
      <dgm:prSet presAssocID="{7210D211-4CD9-4676-81BE-EF315706E72D}" presName="Name19" presStyleLbl="parChTrans1D2" presStyleIdx="1" presStyleCnt="5"/>
      <dgm:spPr/>
      <dgm:t>
        <a:bodyPr/>
        <a:lstStyle/>
        <a:p>
          <a:endParaRPr lang="en-US"/>
        </a:p>
      </dgm:t>
    </dgm:pt>
    <dgm:pt modelId="{6D0130B6-8FFF-47B2-AF7D-F3F87314CC3D}" type="pres">
      <dgm:prSet presAssocID="{7B4A0CF2-0CDF-4DBA-B277-CF2B87E255DF}" presName="Name21" presStyleCnt="0"/>
      <dgm:spPr/>
    </dgm:pt>
    <dgm:pt modelId="{DFD7E2E0-CD33-40D4-ADFA-A941FA364980}" type="pres">
      <dgm:prSet presAssocID="{7B4A0CF2-0CDF-4DBA-B277-CF2B87E255DF}" presName="level2Shape" presStyleLbl="node2" presStyleIdx="1" presStyleCnt="5" custScaleY="105911" custLinFactNeighborX="-5158" custLinFactNeighborY="-2282"/>
      <dgm:spPr/>
      <dgm:t>
        <a:bodyPr/>
        <a:lstStyle/>
        <a:p>
          <a:endParaRPr lang="en-US"/>
        </a:p>
      </dgm:t>
    </dgm:pt>
    <dgm:pt modelId="{C8756DCB-37AE-4FCF-8D81-4603B12E6F01}" type="pres">
      <dgm:prSet presAssocID="{7B4A0CF2-0CDF-4DBA-B277-CF2B87E255DF}" presName="hierChild3" presStyleCnt="0"/>
      <dgm:spPr/>
    </dgm:pt>
    <dgm:pt modelId="{12CD1DE7-B8A3-4407-8906-EA604D0E2B9A}" type="pres">
      <dgm:prSet presAssocID="{201D011B-77B2-408C-A9F9-8DE50B5C5EB4}" presName="Name19" presStyleLbl="parChTrans1D2" presStyleIdx="2" presStyleCnt="5"/>
      <dgm:spPr/>
      <dgm:t>
        <a:bodyPr/>
        <a:lstStyle/>
        <a:p>
          <a:endParaRPr lang="en-US"/>
        </a:p>
      </dgm:t>
    </dgm:pt>
    <dgm:pt modelId="{22A9639F-BD1A-4A47-957E-02C916FF7FCD}" type="pres">
      <dgm:prSet presAssocID="{434D9059-7795-4253-97BE-1FCDB11590D8}" presName="Name21" presStyleCnt="0"/>
      <dgm:spPr/>
    </dgm:pt>
    <dgm:pt modelId="{C4543944-FD88-4C6C-B3A6-5A13AF084C01}" type="pres">
      <dgm:prSet presAssocID="{434D9059-7795-4253-97BE-1FCDB11590D8}" presName="level2Shape" presStyleLbl="node2" presStyleIdx="2" presStyleCnt="5" custScaleY="105911" custLinFactNeighborX="-5158" custLinFactNeighborY="-2282"/>
      <dgm:spPr/>
      <dgm:t>
        <a:bodyPr/>
        <a:lstStyle/>
        <a:p>
          <a:endParaRPr lang="en-US"/>
        </a:p>
      </dgm:t>
    </dgm:pt>
    <dgm:pt modelId="{9708B5AF-C0DD-4768-B015-0525E5E61088}" type="pres">
      <dgm:prSet presAssocID="{434D9059-7795-4253-97BE-1FCDB11590D8}" presName="hierChild3" presStyleCnt="0"/>
      <dgm:spPr/>
    </dgm:pt>
    <dgm:pt modelId="{13436A8A-5E5D-48B3-ABDD-05AB6F31DE3A}" type="pres">
      <dgm:prSet presAssocID="{BF76A80E-2BE6-4DE0-9168-F72463C9E090}" presName="Name19" presStyleLbl="parChTrans1D2" presStyleIdx="3" presStyleCnt="5"/>
      <dgm:spPr/>
      <dgm:t>
        <a:bodyPr/>
        <a:lstStyle/>
        <a:p>
          <a:endParaRPr lang="en-US"/>
        </a:p>
      </dgm:t>
    </dgm:pt>
    <dgm:pt modelId="{61DE13D2-5F36-4E4F-BC1C-9471AF31A1E5}" type="pres">
      <dgm:prSet presAssocID="{F6FF6CB9-7A8E-45D7-87A5-222EBC727590}" presName="Name21" presStyleCnt="0"/>
      <dgm:spPr/>
    </dgm:pt>
    <dgm:pt modelId="{24B8BBBF-5346-4918-AB1A-AEF069A9F8BB}" type="pres">
      <dgm:prSet presAssocID="{F6FF6CB9-7A8E-45D7-87A5-222EBC727590}" presName="level2Shape" presStyleLbl="node2" presStyleIdx="3" presStyleCnt="5" custScaleX="106534" custScaleY="105911"/>
      <dgm:spPr/>
      <dgm:t>
        <a:bodyPr/>
        <a:lstStyle/>
        <a:p>
          <a:endParaRPr lang="en-US"/>
        </a:p>
      </dgm:t>
    </dgm:pt>
    <dgm:pt modelId="{ED2DE909-CA8E-444C-A238-7356B35B6F18}" type="pres">
      <dgm:prSet presAssocID="{F6FF6CB9-7A8E-45D7-87A5-222EBC727590}" presName="hierChild3" presStyleCnt="0"/>
      <dgm:spPr/>
    </dgm:pt>
    <dgm:pt modelId="{DC0A754C-598A-4195-8C16-62B3C45E3F1F}" type="pres">
      <dgm:prSet presAssocID="{FB965D60-B125-42E9-89EF-A7732EF3891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F4EC2D60-1273-4FB9-AEC4-87008270A180}" type="pres">
      <dgm:prSet presAssocID="{AA5B094E-00D6-4259-A1CD-0433C949F39A}" presName="Name21" presStyleCnt="0"/>
      <dgm:spPr/>
    </dgm:pt>
    <dgm:pt modelId="{2613F1A9-E0EF-4434-AB02-DE7762A3C35E}" type="pres">
      <dgm:prSet presAssocID="{AA5B094E-00D6-4259-A1CD-0433C949F39A}" presName="level2Shape" presStyleLbl="node2" presStyleIdx="4" presStyleCnt="5" custScaleY="105911" custLinFactNeighborX="-5158" custLinFactNeighborY="-2282"/>
      <dgm:spPr/>
      <dgm:t>
        <a:bodyPr/>
        <a:lstStyle/>
        <a:p>
          <a:endParaRPr lang="en-US"/>
        </a:p>
      </dgm:t>
    </dgm:pt>
    <dgm:pt modelId="{D83AE114-3F9F-4AA4-85E4-F29BCC95860B}" type="pres">
      <dgm:prSet presAssocID="{AA5B094E-00D6-4259-A1CD-0433C949F39A}" presName="hierChild3" presStyleCnt="0"/>
      <dgm:spPr/>
    </dgm:pt>
    <dgm:pt modelId="{F87DD88E-9B53-4955-86FF-2FA15FACE702}" type="pres">
      <dgm:prSet presAssocID="{45FC5F03-AE04-452C-8B0C-83E62741DF09}" presName="bgShapesFlow" presStyleCnt="0"/>
      <dgm:spPr/>
    </dgm:pt>
  </dgm:ptLst>
  <dgm:cxnLst>
    <dgm:cxn modelId="{B8F7A633-325F-4E7A-9A6C-85AFEDE7CD89}" srcId="{45FC5F03-AE04-452C-8B0C-83E62741DF09}" destId="{22EEC8B3-1F68-4D27-88A7-27CF41E16F90}" srcOrd="0" destOrd="0" parTransId="{44FCDC86-4182-410D-BE83-8F1C89B7EB58}" sibTransId="{5E5936B3-9915-468F-B19E-BC9143AC90B3}"/>
    <dgm:cxn modelId="{92C06B82-78C0-4D6A-8939-892F5025FA3B}" type="presOf" srcId="{434D9059-7795-4253-97BE-1FCDB11590D8}" destId="{C4543944-FD88-4C6C-B3A6-5A13AF084C01}" srcOrd="0" destOrd="0" presId="urn:microsoft.com/office/officeart/2005/8/layout/hierarchy6"/>
    <dgm:cxn modelId="{B89F4FE4-0D48-4340-84D8-55A729FF52D9}" srcId="{22EEC8B3-1F68-4D27-88A7-27CF41E16F90}" destId="{434D9059-7795-4253-97BE-1FCDB11590D8}" srcOrd="2" destOrd="0" parTransId="{201D011B-77B2-408C-A9F9-8DE50B5C5EB4}" sibTransId="{CE642BB9-DCFD-4CBC-8701-6C2B3157C8B6}"/>
    <dgm:cxn modelId="{02CE4F02-7046-4937-8CB5-641174C14824}" type="presOf" srcId="{7B4A0CF2-0CDF-4DBA-B277-CF2B87E255DF}" destId="{DFD7E2E0-CD33-40D4-ADFA-A941FA364980}" srcOrd="0" destOrd="0" presId="urn:microsoft.com/office/officeart/2005/8/layout/hierarchy6"/>
    <dgm:cxn modelId="{48C9AEFB-FA8A-4790-B1CF-D4E3E4B7E155}" type="presOf" srcId="{F6FF6CB9-7A8E-45D7-87A5-222EBC727590}" destId="{24B8BBBF-5346-4918-AB1A-AEF069A9F8BB}" srcOrd="0" destOrd="0" presId="urn:microsoft.com/office/officeart/2005/8/layout/hierarchy6"/>
    <dgm:cxn modelId="{75204F20-6243-46C5-8A3B-9F2B768BA3CD}" type="presOf" srcId="{7210D211-4CD9-4676-81BE-EF315706E72D}" destId="{5387A632-A138-45F2-849A-8C9EF510048B}" srcOrd="0" destOrd="0" presId="urn:microsoft.com/office/officeart/2005/8/layout/hierarchy6"/>
    <dgm:cxn modelId="{22D731C1-5F5A-44C4-9485-90C76ED6ED7E}" type="presOf" srcId="{201D011B-77B2-408C-A9F9-8DE50B5C5EB4}" destId="{12CD1DE7-B8A3-4407-8906-EA604D0E2B9A}" srcOrd="0" destOrd="0" presId="urn:microsoft.com/office/officeart/2005/8/layout/hierarchy6"/>
    <dgm:cxn modelId="{2DFD999C-3BA8-43F5-81F5-3E76A6E60475}" type="presOf" srcId="{AA5B094E-00D6-4259-A1CD-0433C949F39A}" destId="{2613F1A9-E0EF-4434-AB02-DE7762A3C35E}" srcOrd="0" destOrd="0" presId="urn:microsoft.com/office/officeart/2005/8/layout/hierarchy6"/>
    <dgm:cxn modelId="{57C4A9BB-D1B3-457E-A201-CC162957EDB4}" srcId="{22EEC8B3-1F68-4D27-88A7-27CF41E16F90}" destId="{AA5B094E-00D6-4259-A1CD-0433C949F39A}" srcOrd="4" destOrd="0" parTransId="{FB965D60-B125-42E9-89EF-A7732EF3891E}" sibTransId="{F5F5CFE5-8D10-4DDF-9759-E6F87B3D80A8}"/>
    <dgm:cxn modelId="{C88989A0-74D5-4AC7-9798-295D40365E76}" srcId="{22EEC8B3-1F68-4D27-88A7-27CF41E16F90}" destId="{3E14D232-A615-466E-8FC2-9A286F9AE595}" srcOrd="0" destOrd="0" parTransId="{F395DF8C-0527-4494-BD1F-95C6800CF628}" sibTransId="{AD3F0B3E-1D90-4D1E-9A9C-AAE547F25A58}"/>
    <dgm:cxn modelId="{7C462153-F46E-4A9B-B946-7F4E7DF7ACE7}" type="presOf" srcId="{22EEC8B3-1F68-4D27-88A7-27CF41E16F90}" destId="{56E5F604-D549-479C-B73D-A2B66ED0ECFF}" srcOrd="0" destOrd="0" presId="urn:microsoft.com/office/officeart/2005/8/layout/hierarchy6"/>
    <dgm:cxn modelId="{D84FE808-B339-4016-A253-A925B9F34145}" type="presOf" srcId="{BF76A80E-2BE6-4DE0-9168-F72463C9E090}" destId="{13436A8A-5E5D-48B3-ABDD-05AB6F31DE3A}" srcOrd="0" destOrd="0" presId="urn:microsoft.com/office/officeart/2005/8/layout/hierarchy6"/>
    <dgm:cxn modelId="{F4C0C03A-4B07-4DF5-AD46-9725FA67C175}" type="presOf" srcId="{FB965D60-B125-42E9-89EF-A7732EF3891E}" destId="{DC0A754C-598A-4195-8C16-62B3C45E3F1F}" srcOrd="0" destOrd="0" presId="urn:microsoft.com/office/officeart/2005/8/layout/hierarchy6"/>
    <dgm:cxn modelId="{88B1B835-897F-4486-98DA-C0C48386B03B}" type="presOf" srcId="{F395DF8C-0527-4494-BD1F-95C6800CF628}" destId="{C653F43B-FBBF-4E19-A863-49BFB29DFFF0}" srcOrd="0" destOrd="0" presId="urn:microsoft.com/office/officeart/2005/8/layout/hierarchy6"/>
    <dgm:cxn modelId="{035D5CBE-FF67-41A9-88A4-73C6359764E9}" type="presOf" srcId="{3E14D232-A615-466E-8FC2-9A286F9AE595}" destId="{CDC624AA-794F-445E-AD9B-120132B506FE}" srcOrd="0" destOrd="0" presId="urn:microsoft.com/office/officeart/2005/8/layout/hierarchy6"/>
    <dgm:cxn modelId="{155E3C65-1745-455B-9CAD-31419BD08FEB}" type="presOf" srcId="{45FC5F03-AE04-452C-8B0C-83E62741DF09}" destId="{27B69FC1-AE08-40C1-BC7F-CE69DB114EB2}" srcOrd="0" destOrd="0" presId="urn:microsoft.com/office/officeart/2005/8/layout/hierarchy6"/>
    <dgm:cxn modelId="{747D7C80-01AA-41FA-90EE-A19B87D6FB76}" srcId="{22EEC8B3-1F68-4D27-88A7-27CF41E16F90}" destId="{7B4A0CF2-0CDF-4DBA-B277-CF2B87E255DF}" srcOrd="1" destOrd="0" parTransId="{7210D211-4CD9-4676-81BE-EF315706E72D}" sibTransId="{2B43B913-0458-4F0F-B8C6-7CD859AC7033}"/>
    <dgm:cxn modelId="{28B73ED5-9AF5-440F-81F9-6A4129B80ED3}" srcId="{22EEC8B3-1F68-4D27-88A7-27CF41E16F90}" destId="{F6FF6CB9-7A8E-45D7-87A5-222EBC727590}" srcOrd="3" destOrd="0" parTransId="{BF76A80E-2BE6-4DE0-9168-F72463C9E090}" sibTransId="{CCE207EF-9F90-4CC4-A8DF-7B55F2B61D0E}"/>
    <dgm:cxn modelId="{9C79AD4E-CF6F-40D3-B85F-6AC537F6BEB8}" type="presParOf" srcId="{27B69FC1-AE08-40C1-BC7F-CE69DB114EB2}" destId="{75534BAF-F965-4FF5-9B76-4D44D13D49B3}" srcOrd="0" destOrd="0" presId="urn:microsoft.com/office/officeart/2005/8/layout/hierarchy6"/>
    <dgm:cxn modelId="{C58B8A69-4A55-4AF4-B9C7-84EA86315BE5}" type="presParOf" srcId="{75534BAF-F965-4FF5-9B76-4D44D13D49B3}" destId="{48278689-4770-4EB7-B60D-A7590101A31C}" srcOrd="0" destOrd="0" presId="urn:microsoft.com/office/officeart/2005/8/layout/hierarchy6"/>
    <dgm:cxn modelId="{ACB0310F-72FD-45D0-A69F-0B7D5F3BB92D}" type="presParOf" srcId="{48278689-4770-4EB7-B60D-A7590101A31C}" destId="{0DB1665C-A661-4A91-A9E1-93C8148E6644}" srcOrd="0" destOrd="0" presId="urn:microsoft.com/office/officeart/2005/8/layout/hierarchy6"/>
    <dgm:cxn modelId="{4297085A-EB5D-4424-AAC5-EF673D06CED1}" type="presParOf" srcId="{0DB1665C-A661-4A91-A9E1-93C8148E6644}" destId="{56E5F604-D549-479C-B73D-A2B66ED0ECFF}" srcOrd="0" destOrd="0" presId="urn:microsoft.com/office/officeart/2005/8/layout/hierarchy6"/>
    <dgm:cxn modelId="{09E71617-FF5F-4E7A-B2BE-A8C242657870}" type="presParOf" srcId="{0DB1665C-A661-4A91-A9E1-93C8148E6644}" destId="{E90ED877-A293-47D3-AFA9-5C35616401B3}" srcOrd="1" destOrd="0" presId="urn:microsoft.com/office/officeart/2005/8/layout/hierarchy6"/>
    <dgm:cxn modelId="{BC986D9C-B1B9-446C-9C88-E6171C89BC92}" type="presParOf" srcId="{E90ED877-A293-47D3-AFA9-5C35616401B3}" destId="{C653F43B-FBBF-4E19-A863-49BFB29DFFF0}" srcOrd="0" destOrd="0" presId="urn:microsoft.com/office/officeart/2005/8/layout/hierarchy6"/>
    <dgm:cxn modelId="{D6DA7237-9565-4B84-B9BB-B1823998B3F5}" type="presParOf" srcId="{E90ED877-A293-47D3-AFA9-5C35616401B3}" destId="{AD27FE87-9059-4506-8AAA-9DF1DA3730B2}" srcOrd="1" destOrd="0" presId="urn:microsoft.com/office/officeart/2005/8/layout/hierarchy6"/>
    <dgm:cxn modelId="{D04F3199-FEA2-4E20-AECB-1B1702CD782E}" type="presParOf" srcId="{AD27FE87-9059-4506-8AAA-9DF1DA3730B2}" destId="{CDC624AA-794F-445E-AD9B-120132B506FE}" srcOrd="0" destOrd="0" presId="urn:microsoft.com/office/officeart/2005/8/layout/hierarchy6"/>
    <dgm:cxn modelId="{1B7297E4-E2BD-4D60-A60E-111C88906C43}" type="presParOf" srcId="{AD27FE87-9059-4506-8AAA-9DF1DA3730B2}" destId="{D310F49D-E7EF-40E5-91E5-BDD961F572AB}" srcOrd="1" destOrd="0" presId="urn:microsoft.com/office/officeart/2005/8/layout/hierarchy6"/>
    <dgm:cxn modelId="{76952105-54B8-4E78-8900-70DEE9507CD4}" type="presParOf" srcId="{E90ED877-A293-47D3-AFA9-5C35616401B3}" destId="{5387A632-A138-45F2-849A-8C9EF510048B}" srcOrd="2" destOrd="0" presId="urn:microsoft.com/office/officeart/2005/8/layout/hierarchy6"/>
    <dgm:cxn modelId="{D7786ACE-8146-40F2-BE0D-7F6A3993737E}" type="presParOf" srcId="{E90ED877-A293-47D3-AFA9-5C35616401B3}" destId="{6D0130B6-8FFF-47B2-AF7D-F3F87314CC3D}" srcOrd="3" destOrd="0" presId="urn:microsoft.com/office/officeart/2005/8/layout/hierarchy6"/>
    <dgm:cxn modelId="{743A0CC7-6D18-4F2A-9E54-C3085BF5EDD9}" type="presParOf" srcId="{6D0130B6-8FFF-47B2-AF7D-F3F87314CC3D}" destId="{DFD7E2E0-CD33-40D4-ADFA-A941FA364980}" srcOrd="0" destOrd="0" presId="urn:microsoft.com/office/officeart/2005/8/layout/hierarchy6"/>
    <dgm:cxn modelId="{02DFEACF-C7D2-4720-AFD9-2858542220B4}" type="presParOf" srcId="{6D0130B6-8FFF-47B2-AF7D-F3F87314CC3D}" destId="{C8756DCB-37AE-4FCF-8D81-4603B12E6F01}" srcOrd="1" destOrd="0" presId="urn:microsoft.com/office/officeart/2005/8/layout/hierarchy6"/>
    <dgm:cxn modelId="{8F46B2F4-A4EF-4C57-96B1-38C545618239}" type="presParOf" srcId="{E90ED877-A293-47D3-AFA9-5C35616401B3}" destId="{12CD1DE7-B8A3-4407-8906-EA604D0E2B9A}" srcOrd="4" destOrd="0" presId="urn:microsoft.com/office/officeart/2005/8/layout/hierarchy6"/>
    <dgm:cxn modelId="{E7012764-DA8E-4685-B390-A9F38DEB1C99}" type="presParOf" srcId="{E90ED877-A293-47D3-AFA9-5C35616401B3}" destId="{22A9639F-BD1A-4A47-957E-02C916FF7FCD}" srcOrd="5" destOrd="0" presId="urn:microsoft.com/office/officeart/2005/8/layout/hierarchy6"/>
    <dgm:cxn modelId="{CD83A91D-350E-4766-BC9D-5F69BCD26432}" type="presParOf" srcId="{22A9639F-BD1A-4A47-957E-02C916FF7FCD}" destId="{C4543944-FD88-4C6C-B3A6-5A13AF084C01}" srcOrd="0" destOrd="0" presId="urn:microsoft.com/office/officeart/2005/8/layout/hierarchy6"/>
    <dgm:cxn modelId="{8DC5F3B7-EF16-41BE-8F6B-4615D3EB588A}" type="presParOf" srcId="{22A9639F-BD1A-4A47-957E-02C916FF7FCD}" destId="{9708B5AF-C0DD-4768-B015-0525E5E61088}" srcOrd="1" destOrd="0" presId="urn:microsoft.com/office/officeart/2005/8/layout/hierarchy6"/>
    <dgm:cxn modelId="{620A5CE3-06ED-4B80-8BFF-3D03A0850F02}" type="presParOf" srcId="{E90ED877-A293-47D3-AFA9-5C35616401B3}" destId="{13436A8A-5E5D-48B3-ABDD-05AB6F31DE3A}" srcOrd="6" destOrd="0" presId="urn:microsoft.com/office/officeart/2005/8/layout/hierarchy6"/>
    <dgm:cxn modelId="{110A4E3E-9CBF-41C6-B51A-9AC0688E2F95}" type="presParOf" srcId="{E90ED877-A293-47D3-AFA9-5C35616401B3}" destId="{61DE13D2-5F36-4E4F-BC1C-9471AF31A1E5}" srcOrd="7" destOrd="0" presId="urn:microsoft.com/office/officeart/2005/8/layout/hierarchy6"/>
    <dgm:cxn modelId="{B2875C90-9B7D-4C48-A3C3-4BFBA6A4DD6B}" type="presParOf" srcId="{61DE13D2-5F36-4E4F-BC1C-9471AF31A1E5}" destId="{24B8BBBF-5346-4918-AB1A-AEF069A9F8BB}" srcOrd="0" destOrd="0" presId="urn:microsoft.com/office/officeart/2005/8/layout/hierarchy6"/>
    <dgm:cxn modelId="{16C85A60-914C-4DC6-B27C-833A3E4F110C}" type="presParOf" srcId="{61DE13D2-5F36-4E4F-BC1C-9471AF31A1E5}" destId="{ED2DE909-CA8E-444C-A238-7356B35B6F18}" srcOrd="1" destOrd="0" presId="urn:microsoft.com/office/officeart/2005/8/layout/hierarchy6"/>
    <dgm:cxn modelId="{984B9F8A-39C9-47BE-9A6E-BAB2E7B7C677}" type="presParOf" srcId="{E90ED877-A293-47D3-AFA9-5C35616401B3}" destId="{DC0A754C-598A-4195-8C16-62B3C45E3F1F}" srcOrd="8" destOrd="0" presId="urn:microsoft.com/office/officeart/2005/8/layout/hierarchy6"/>
    <dgm:cxn modelId="{B0B95C17-46BA-4CE2-8467-5C8B9F1876EC}" type="presParOf" srcId="{E90ED877-A293-47D3-AFA9-5C35616401B3}" destId="{F4EC2D60-1273-4FB9-AEC4-87008270A180}" srcOrd="9" destOrd="0" presId="urn:microsoft.com/office/officeart/2005/8/layout/hierarchy6"/>
    <dgm:cxn modelId="{9751D622-7AF8-4E35-8555-2E952AB06F00}" type="presParOf" srcId="{F4EC2D60-1273-4FB9-AEC4-87008270A180}" destId="{2613F1A9-E0EF-4434-AB02-DE7762A3C35E}" srcOrd="0" destOrd="0" presId="urn:microsoft.com/office/officeart/2005/8/layout/hierarchy6"/>
    <dgm:cxn modelId="{12F989A1-E078-46D8-B79C-FFF397E5DA49}" type="presParOf" srcId="{F4EC2D60-1273-4FB9-AEC4-87008270A180}" destId="{D83AE114-3F9F-4AA4-85E4-F29BCC95860B}" srcOrd="1" destOrd="0" presId="urn:microsoft.com/office/officeart/2005/8/layout/hierarchy6"/>
    <dgm:cxn modelId="{CE4187F9-C78F-4ADD-84AE-27ECA0587488}" type="presParOf" srcId="{27B69FC1-AE08-40C1-BC7F-CE69DB114EB2}" destId="{F87DD88E-9B53-4955-86FF-2FA15FACE70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5F604-D549-479C-B73D-A2B66ED0ECFF}">
      <dsp:nvSpPr>
        <dsp:cNvPr id="0" name=""/>
        <dsp:cNvSpPr/>
      </dsp:nvSpPr>
      <dsp:spPr>
        <a:xfrm>
          <a:off x="2371360" y="742223"/>
          <a:ext cx="3241855" cy="12965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অতি পরিচিত কিছু ভাইরাসের</a:t>
          </a: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নাম</a:t>
          </a:r>
          <a:endParaRPr lang="en-US" sz="3600" kern="1200" dirty="0"/>
        </a:p>
      </dsp:txBody>
      <dsp:txXfrm>
        <a:off x="2409334" y="780197"/>
        <a:ext cx="3165907" cy="1220570"/>
      </dsp:txXfrm>
    </dsp:sp>
    <dsp:sp modelId="{C653F43B-FBBF-4E19-A863-49BFB29DFFF0}">
      <dsp:nvSpPr>
        <dsp:cNvPr id="0" name=""/>
        <dsp:cNvSpPr/>
      </dsp:nvSpPr>
      <dsp:spPr>
        <a:xfrm>
          <a:off x="649923" y="2038742"/>
          <a:ext cx="3342364" cy="1009261"/>
        </a:xfrm>
        <a:custGeom>
          <a:avLst/>
          <a:gdLst/>
          <a:ahLst/>
          <a:cxnLst/>
          <a:rect l="0" t="0" r="0" b="0"/>
          <a:pathLst>
            <a:path>
              <a:moveTo>
                <a:pt x="3342364" y="0"/>
              </a:moveTo>
              <a:lnTo>
                <a:pt x="3342364" y="504630"/>
              </a:lnTo>
              <a:lnTo>
                <a:pt x="0" y="504630"/>
              </a:lnTo>
              <a:lnTo>
                <a:pt x="0" y="1009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624AA-794F-445E-AD9B-120132B506FE}">
      <dsp:nvSpPr>
        <dsp:cNvPr id="0" name=""/>
        <dsp:cNvSpPr/>
      </dsp:nvSpPr>
      <dsp:spPr>
        <a:xfrm>
          <a:off x="0" y="3048003"/>
          <a:ext cx="1299846" cy="9177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স্টোন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Stone</a:t>
          </a:r>
          <a:r>
            <a:rPr lang="bn-IN" sz="2000" b="1" kern="1200" dirty="0" smtClean="0">
              <a:latin typeface="NikoshBAN" pitchFamily="2" charset="0"/>
              <a:cs typeface="NikoshBAN" pitchFamily="2" charset="0"/>
            </a:rPr>
            <a:t>)</a:t>
          </a:r>
          <a:endParaRPr lang="en-US" sz="2000" kern="1200" dirty="0"/>
        </a:p>
      </dsp:txBody>
      <dsp:txXfrm>
        <a:off x="26881" y="3074884"/>
        <a:ext cx="1246084" cy="864024"/>
      </dsp:txXfrm>
    </dsp:sp>
    <dsp:sp modelId="{5387A632-A138-45F2-849A-8C9EF510048B}">
      <dsp:nvSpPr>
        <dsp:cNvPr id="0" name=""/>
        <dsp:cNvSpPr/>
      </dsp:nvSpPr>
      <dsp:spPr>
        <a:xfrm>
          <a:off x="2277387" y="2038742"/>
          <a:ext cx="1714900" cy="1009261"/>
        </a:xfrm>
        <a:custGeom>
          <a:avLst/>
          <a:gdLst/>
          <a:ahLst/>
          <a:cxnLst/>
          <a:rect l="0" t="0" r="0" b="0"/>
          <a:pathLst>
            <a:path>
              <a:moveTo>
                <a:pt x="1714900" y="0"/>
              </a:moveTo>
              <a:lnTo>
                <a:pt x="1714900" y="504630"/>
              </a:lnTo>
              <a:lnTo>
                <a:pt x="0" y="504630"/>
              </a:lnTo>
              <a:lnTo>
                <a:pt x="0" y="1009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7E2E0-CD33-40D4-ADFA-A941FA364980}">
      <dsp:nvSpPr>
        <dsp:cNvPr id="0" name=""/>
        <dsp:cNvSpPr/>
      </dsp:nvSpPr>
      <dsp:spPr>
        <a:xfrm>
          <a:off x="1627464" y="3048003"/>
          <a:ext cx="1299846" cy="9177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ভিয়েনা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Vienna</a:t>
          </a:r>
          <a:r>
            <a:rPr lang="bn-IN" sz="1800" b="1" kern="1200" dirty="0" smtClean="0">
              <a:latin typeface="NikoshBAN" pitchFamily="2" charset="0"/>
              <a:cs typeface="NikoshBAN" pitchFamily="2" charset="0"/>
            </a:rPr>
            <a:t>)</a:t>
          </a:r>
          <a:endParaRPr lang="en-US" sz="1800" kern="1200" dirty="0"/>
        </a:p>
      </dsp:txBody>
      <dsp:txXfrm>
        <a:off x="1654345" y="3074884"/>
        <a:ext cx="1246084" cy="864024"/>
      </dsp:txXfrm>
    </dsp:sp>
    <dsp:sp modelId="{12CD1DE7-B8A3-4407-8906-EA604D0E2B9A}">
      <dsp:nvSpPr>
        <dsp:cNvPr id="0" name=""/>
        <dsp:cNvSpPr/>
      </dsp:nvSpPr>
      <dsp:spPr>
        <a:xfrm>
          <a:off x="3921467" y="2038742"/>
          <a:ext cx="91440" cy="1009261"/>
        </a:xfrm>
        <a:custGeom>
          <a:avLst/>
          <a:gdLst/>
          <a:ahLst/>
          <a:cxnLst/>
          <a:rect l="0" t="0" r="0" b="0"/>
          <a:pathLst>
            <a:path>
              <a:moveTo>
                <a:pt x="70820" y="0"/>
              </a:moveTo>
              <a:lnTo>
                <a:pt x="70820" y="504630"/>
              </a:lnTo>
              <a:lnTo>
                <a:pt x="45720" y="504630"/>
              </a:lnTo>
              <a:lnTo>
                <a:pt x="45720" y="1009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944-FD88-4C6C-B3A6-5A13AF084C01}">
      <dsp:nvSpPr>
        <dsp:cNvPr id="0" name=""/>
        <dsp:cNvSpPr/>
      </dsp:nvSpPr>
      <dsp:spPr>
        <a:xfrm>
          <a:off x="3317264" y="3048003"/>
          <a:ext cx="1299846" cy="9177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সি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আ</a:t>
          </a: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ইএইচ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(CIH)</a:t>
          </a:r>
          <a:endParaRPr lang="en-US" sz="2000" kern="1200" dirty="0"/>
        </a:p>
      </dsp:txBody>
      <dsp:txXfrm>
        <a:off x="3344145" y="3074884"/>
        <a:ext cx="1246084" cy="864024"/>
      </dsp:txXfrm>
    </dsp:sp>
    <dsp:sp modelId="{13436A8A-5E5D-48B3-ABDD-05AB6F31DE3A}">
      <dsp:nvSpPr>
        <dsp:cNvPr id="0" name=""/>
        <dsp:cNvSpPr/>
      </dsp:nvSpPr>
      <dsp:spPr>
        <a:xfrm>
          <a:off x="3992287" y="2038742"/>
          <a:ext cx="1774212" cy="1029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518"/>
              </a:lnTo>
              <a:lnTo>
                <a:pt x="1774212" y="514518"/>
              </a:lnTo>
              <a:lnTo>
                <a:pt x="1774212" y="1029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8BBBF-5346-4918-AB1A-AEF069A9F8BB}">
      <dsp:nvSpPr>
        <dsp:cNvPr id="0" name=""/>
        <dsp:cNvSpPr/>
      </dsp:nvSpPr>
      <dsp:spPr>
        <a:xfrm>
          <a:off x="5074111" y="3067778"/>
          <a:ext cx="1384778" cy="9177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ট্রো</a:t>
          </a: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জন হর্স </a:t>
          </a:r>
          <a:endParaRPr lang="en-US" sz="24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NikoshBAN" pitchFamily="2" charset="0"/>
              <a:cs typeface="NikoshBAN" pitchFamily="2" charset="0"/>
            </a:rPr>
            <a:t>(Trojan</a:t>
          </a:r>
          <a:r>
            <a:rPr lang="bn-IN" sz="1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b="1" kern="1200" dirty="0" smtClean="0">
              <a:latin typeface="NikoshBAN" pitchFamily="2" charset="0"/>
              <a:cs typeface="NikoshBAN" pitchFamily="2" charset="0"/>
            </a:rPr>
            <a:t>Horse)</a:t>
          </a:r>
          <a:endParaRPr lang="en-US" sz="1400" kern="1200" dirty="0"/>
        </a:p>
      </dsp:txBody>
      <dsp:txXfrm>
        <a:off x="5100992" y="3094659"/>
        <a:ext cx="1331016" cy="864024"/>
      </dsp:txXfrm>
    </dsp:sp>
    <dsp:sp modelId="{DC0A754C-598A-4195-8C16-62B3C45E3F1F}">
      <dsp:nvSpPr>
        <dsp:cNvPr id="0" name=""/>
        <dsp:cNvSpPr/>
      </dsp:nvSpPr>
      <dsp:spPr>
        <a:xfrm>
          <a:off x="3992287" y="2038742"/>
          <a:ext cx="3439432" cy="1009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630"/>
              </a:lnTo>
              <a:lnTo>
                <a:pt x="3439432" y="504630"/>
              </a:lnTo>
              <a:lnTo>
                <a:pt x="3439432" y="1009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3F1A9-E0EF-4434-AB02-DE7762A3C35E}">
      <dsp:nvSpPr>
        <dsp:cNvPr id="0" name=""/>
        <dsp:cNvSpPr/>
      </dsp:nvSpPr>
      <dsp:spPr>
        <a:xfrm>
          <a:off x="6781797" y="3048003"/>
          <a:ext cx="1299846" cy="9177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ফোল্ডার </a:t>
          </a:r>
          <a:r>
            <a:rPr lang="en-US" sz="2100" b="1" kern="1200" dirty="0" smtClean="0">
              <a:latin typeface="NikoshBAN" pitchFamily="2" charset="0"/>
              <a:cs typeface="NikoshBAN" pitchFamily="2" charset="0"/>
            </a:rPr>
            <a:t>(Folder)</a:t>
          </a:r>
          <a:endParaRPr lang="en-US" sz="2100" kern="1200" dirty="0"/>
        </a:p>
      </dsp:txBody>
      <dsp:txXfrm>
        <a:off x="6808678" y="3074884"/>
        <a:ext cx="1246084" cy="86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5B676-CBC8-42CA-82F2-D1289F4C0D06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FF99A-135E-41E7-A131-7185DADDE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কপিউটারের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কমপিউটারে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করে।গুরুত্বপূর্ন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সমূহকে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ন</a:t>
            </a:r>
            <a:r>
              <a:rPr lang="bn-BD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9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FF99A-135E-41E7-A131-7185DADDE2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DD2D-4FD1-4E77-BDC1-9CCEA0779953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F93A-B68F-4E73-B05D-173862D710F1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9A14-0E43-42B7-A0D1-29A1BB408468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D3E8-031A-4418-BE76-EE0717468EFC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342E-3C50-4B08-9CEE-9C389E9EEDF4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4776-28BD-404C-ACE1-ECB2A4E6AA68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5D60-E9A4-46B4-A124-F5468F60F5F3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1638-70B0-428A-AD5F-7DE6B155697C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A66B-130C-4BA4-B1D5-EB4D0A79CA10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10F-3C2D-46E6-82DB-77CDCB20CFDF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0EBA-CD28-4010-A8B9-E613113B41E2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122F-65B3-4FB8-BA1D-174137BFC090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655" y="55418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9" y="1371600"/>
            <a:ext cx="769697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39656705"/>
              </p:ext>
            </p:extLst>
          </p:nvPr>
        </p:nvGraphicFramePr>
        <p:xfrm>
          <a:off x="533400" y="3810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5F604-D549-479C-B73D-A2B66ED0E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6E5F604-D549-479C-B73D-A2B66ED0E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53F43B-FBBF-4E19-A863-49BFB29D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653F43B-FBBF-4E19-A863-49BFB29D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C624AA-794F-445E-AD9B-120132B50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DC624AA-794F-445E-AD9B-120132B50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87A632-A138-45F2-849A-8C9EF5100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5387A632-A138-45F2-849A-8C9EF5100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7E2E0-CD33-40D4-ADFA-A941FA364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FD7E2E0-CD33-40D4-ADFA-A941FA364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CD1DE7-B8A3-4407-8906-EA604D0E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2CD1DE7-B8A3-4407-8906-EA604D0E2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43944-FD88-4C6C-B3A6-5A13AF084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4543944-FD88-4C6C-B3A6-5A13AF084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436A8A-5E5D-48B3-ABDD-05AB6F31D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3436A8A-5E5D-48B3-ABDD-05AB6F31D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B8BBBF-5346-4918-AB1A-AEF069A9F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24B8BBBF-5346-4918-AB1A-AEF069A9F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0A754C-598A-4195-8C16-62B3C45E3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DC0A754C-598A-4195-8C16-62B3C45E3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3F1A9-E0EF-4434-AB02-DE7762A3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2613F1A9-E0EF-4434-AB02-DE7762A3C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945" y="857250"/>
            <a:ext cx="3442917" cy="85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95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950" dirty="0"/>
          </a:p>
        </p:txBody>
      </p:sp>
      <p:sp>
        <p:nvSpPr>
          <p:cNvPr id="3" name="Rectangle 2"/>
          <p:cNvSpPr/>
          <p:nvPr/>
        </p:nvSpPr>
        <p:spPr>
          <a:xfrm>
            <a:off x="1115616" y="4156338"/>
            <a:ext cx="6840760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bn-BD" sz="4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2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2722" y="3400307"/>
            <a:ext cx="8522539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IN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ভাইরাসযুক্ত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মেমোরি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ব্যবহার করলে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ভাইরাস আছে এমন পেনড্রাইভ / ডিস্ক থেকে ফাইল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কপি করলে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xternal-hdd-ca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182" y="1268341"/>
            <a:ext cx="1981086" cy="1740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2" y="1262066"/>
            <a:ext cx="18288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05" y="1181510"/>
            <a:ext cx="1826529" cy="1913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ounded Rectangle 7" descr="Wallpaper04935"/>
          <p:cNvSpPr>
            <a:spLocks noChangeArrowheads="1"/>
          </p:cNvSpPr>
          <p:nvPr/>
        </p:nvSpPr>
        <p:spPr bwMode="auto">
          <a:xfrm>
            <a:off x="1822870" y="228600"/>
            <a:ext cx="5638800" cy="762000"/>
          </a:xfrm>
          <a:prstGeom prst="roundRect">
            <a:avLst>
              <a:gd name="adj" fmla="val 2849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09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1680" y="116632"/>
            <a:ext cx="5427785" cy="1015663"/>
          </a:xfrm>
          <a:prstGeom prst="rect">
            <a:avLst/>
          </a:prstGeom>
          <a:solidFill>
            <a:srgbClr val="E9FA4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কম্পিটার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যন্ত্রপাতিকে</a:t>
            </a:r>
            <a:endParaRPr lang="en-US" sz="3000" dirty="0" smtClean="0">
              <a:solidFill>
                <a:srgbClr val="BE12A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000" dirty="0">
              <a:solidFill>
                <a:srgbClr val="BE12A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32295"/>
            <a:ext cx="9144000" cy="64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এন্টিভাইরাস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)।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কপিকৃত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সিস্টেম ভাইরাস দ্বারা আক্রান্ত হলে 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নির্মুল 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আদান-প্রদানে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endParaRPr lang="en-US" sz="21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44824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হালনাগাদ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1680" y="116632"/>
            <a:ext cx="5427785" cy="1015663"/>
          </a:xfrm>
          <a:prstGeom prst="rect">
            <a:avLst/>
          </a:prstGeom>
          <a:solidFill>
            <a:srgbClr val="E9FA4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কম্পিটার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যন্ত্রপাতিকে</a:t>
            </a:r>
            <a:endParaRPr lang="en-US" sz="3000" dirty="0" smtClean="0">
              <a:solidFill>
                <a:srgbClr val="BE12AA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000" dirty="0" smtClean="0">
                <a:solidFill>
                  <a:srgbClr val="BE12AA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000" dirty="0">
              <a:solidFill>
                <a:srgbClr val="BE12A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24255" y="332656"/>
            <a:ext cx="3386326" cy="994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259632" y="3501008"/>
            <a:ext cx="6984776" cy="19205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ভাইরাসমুক্ত রাখা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র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5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3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87" y="548680"/>
            <a:ext cx="3868291" cy="1958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0"/>
            <a:ext cx="291465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3691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কম্পিঊটার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নির্মূল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ইউটিলিটি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নির্মূল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হালনাগাদ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589239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ন্টি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7" y="3680648"/>
            <a:ext cx="3881894" cy="215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65625"/>
            <a:ext cx="3348880" cy="1959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8570"/>
            <a:ext cx="3110256" cy="3110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1" y="78156"/>
            <a:ext cx="2144922" cy="3275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14" y="174915"/>
            <a:ext cx="2303772" cy="308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609600"/>
            <a:ext cx="4343400" cy="3477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9600"/>
            <a:ext cx="4038600" cy="3333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382" y="46482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হালনাগাদ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(Update)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96752"/>
            <a:ext cx="390909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3933056"/>
            <a:ext cx="8640960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73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6900" b="1" dirty="0" smtClean="0"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en-US" sz="69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9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6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 smtClean="0"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6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 smtClean="0">
                <a:latin typeface="NikoshBAN" pitchFamily="2" charset="0"/>
                <a:cs typeface="NikoshBAN" pitchFamily="2" charset="0"/>
              </a:rPr>
              <a:t>এন্টিভাইরাসের</a:t>
            </a:r>
            <a:r>
              <a:rPr lang="en-US" sz="6900" b="1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69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9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6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5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100" y="355657"/>
            <a:ext cx="3278795" cy="122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en-US" sz="3000" dirty="0" smtClean="0">
              <a:latin typeface="NikoshBAN" panose="02000000000000000000"/>
            </a:endParaRPr>
          </a:p>
          <a:p>
            <a:pPr algn="ctr"/>
            <a:r>
              <a:rPr lang="en-US" sz="3000" dirty="0" err="1" smtClean="0">
                <a:latin typeface="NikoshBAN" panose="02000000000000000000"/>
              </a:rPr>
              <a:t>শিক্ষক</a:t>
            </a:r>
            <a:r>
              <a:rPr lang="en-US" sz="3000" dirty="0" smtClean="0">
                <a:latin typeface="NikoshBAN" panose="02000000000000000000"/>
              </a:rPr>
              <a:t> </a:t>
            </a:r>
            <a:r>
              <a:rPr lang="en-US" sz="3000" dirty="0" err="1" smtClean="0">
                <a:latin typeface="NikoshBAN" panose="02000000000000000000"/>
              </a:rPr>
              <a:t>পরিচিতি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3563888" y="1947908"/>
            <a:ext cx="5256584" cy="3857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বদরুজ্জামান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নূরপুর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উচ্চ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গঞ্জ।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০১৭২৩-৯৭১৯৬০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zaman.ict52@gmail.com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1630"/>
            <a:ext cx="3024336" cy="38536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50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7117" y="1202698"/>
            <a:ext cx="1885950" cy="64918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4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2157" y="1990467"/>
            <a:ext cx="72087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b="1" spc="38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b="1" spc="38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38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200" b="1" spc="38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38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spc="38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38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spc="38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38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896" y="2784906"/>
            <a:ext cx="283464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জবস</a:t>
            </a:r>
            <a:r>
              <a:rPr lang="en-US" sz="21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7425" y="2797957"/>
            <a:ext cx="283464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210" y="3457239"/>
            <a:ext cx="283464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জুকারবার্গ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7425" y="3459682"/>
            <a:ext cx="283464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ফ্রেড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কোহেন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863" y="4423455"/>
            <a:ext cx="7119334" cy="523220"/>
          </a:xfrm>
          <a:prstGeom prst="rect">
            <a:avLst/>
          </a:prstGeom>
          <a:solidFill>
            <a:srgbClr val="B6EE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5863" y="5138028"/>
            <a:ext cx="2834640" cy="523220"/>
          </a:xfrm>
          <a:prstGeom prst="rect">
            <a:avLst/>
          </a:prstGeom>
          <a:solidFill>
            <a:srgbClr val="F7C5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2347" y="5138028"/>
            <a:ext cx="2752850" cy="523220"/>
          </a:xfrm>
          <a:prstGeom prst="rect">
            <a:avLst/>
          </a:prstGeom>
          <a:solidFill>
            <a:srgbClr val="F7C5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187" y="5858108"/>
            <a:ext cx="2806316" cy="523220"/>
          </a:xfrm>
          <a:prstGeom prst="rect">
            <a:avLst/>
          </a:prstGeom>
          <a:solidFill>
            <a:srgbClr val="F7C5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1356" y="5877272"/>
            <a:ext cx="2709547" cy="523220"/>
          </a:xfrm>
          <a:prstGeom prst="rect">
            <a:avLst/>
          </a:prstGeom>
          <a:solidFill>
            <a:srgbClr val="F7C5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21969" y="3578426"/>
            <a:ext cx="369866" cy="4312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Oval 15"/>
          <p:cNvSpPr/>
          <p:nvPr/>
        </p:nvSpPr>
        <p:spPr>
          <a:xfrm>
            <a:off x="847138" y="5949280"/>
            <a:ext cx="367049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ounded Rectangle 16"/>
          <p:cNvSpPr/>
          <p:nvPr/>
        </p:nvSpPr>
        <p:spPr>
          <a:xfrm>
            <a:off x="3144692" y="149083"/>
            <a:ext cx="2590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7670" y="1628800"/>
            <a:ext cx="72087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38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863" y="2492896"/>
            <a:ext cx="283464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8445" y="2492896"/>
            <a:ext cx="283464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১৯৭৯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0025" y="3208725"/>
            <a:ext cx="283464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১৯৮০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8445" y="3239173"/>
            <a:ext cx="283464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১৯৮১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187" y="4038505"/>
            <a:ext cx="7119334" cy="584775"/>
          </a:xfrm>
          <a:prstGeom prst="rect">
            <a:avLst/>
          </a:prstGeom>
          <a:solidFill>
            <a:srgbClr val="B6EE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5473" y="4869160"/>
            <a:ext cx="2834640" cy="523220"/>
          </a:xfrm>
          <a:prstGeom prst="rect">
            <a:avLst/>
          </a:prstGeom>
          <a:solidFill>
            <a:srgbClr val="F7C5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হর্স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2347" y="4885710"/>
            <a:ext cx="2752850" cy="523220"/>
          </a:xfrm>
          <a:prstGeom prst="rect">
            <a:avLst/>
          </a:prstGeom>
          <a:solidFill>
            <a:srgbClr val="F7C5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3332" y="5584114"/>
            <a:ext cx="2806316" cy="523220"/>
          </a:xfrm>
          <a:prstGeom prst="rect">
            <a:avLst/>
          </a:prstGeom>
          <a:solidFill>
            <a:srgbClr val="F7C5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মজিলা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ফায়ারফক্স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6869" y="5584114"/>
            <a:ext cx="2709547" cy="523220"/>
          </a:xfrm>
          <a:prstGeom prst="rect">
            <a:avLst/>
          </a:prstGeom>
          <a:solidFill>
            <a:srgbClr val="F7C5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ক্যাসপারেস্কি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0159" y="3316742"/>
            <a:ext cx="369866" cy="3026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Oval 15"/>
          <p:cNvSpPr/>
          <p:nvPr/>
        </p:nvSpPr>
        <p:spPr>
          <a:xfrm>
            <a:off x="830159" y="5037435"/>
            <a:ext cx="367049" cy="3538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ounded Rectangle 16"/>
          <p:cNvSpPr/>
          <p:nvPr/>
        </p:nvSpPr>
        <p:spPr>
          <a:xfrm>
            <a:off x="3144692" y="296717"/>
            <a:ext cx="25908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620688"/>
            <a:ext cx="6912768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/>
              <a:t>আর</a:t>
            </a:r>
            <a:r>
              <a:rPr lang="en-US" sz="7200" b="1" dirty="0"/>
              <a:t> </a:t>
            </a:r>
            <a:r>
              <a:rPr lang="en-US" sz="7200" b="1" dirty="0" err="1"/>
              <a:t>কোন</a:t>
            </a:r>
            <a:r>
              <a:rPr lang="en-US" sz="7200" b="1" dirty="0"/>
              <a:t> </a:t>
            </a:r>
            <a:r>
              <a:rPr lang="en-US" sz="7200" b="1" dirty="0" err="1" smtClean="0"/>
              <a:t>প্রশ্ন</a:t>
            </a:r>
            <a:r>
              <a:rPr lang="en-US" sz="7200" b="1" dirty="0" smtClean="0"/>
              <a:t> ?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4318280" cy="37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5776" y="345670"/>
            <a:ext cx="428194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280081"/>
            <a:ext cx="811966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রক্ষণাবেক্ষণে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79076"/>
            <a:ext cx="7416824" cy="5378315"/>
          </a:xfrm>
        </p:spPr>
      </p:pic>
      <p:sp>
        <p:nvSpPr>
          <p:cNvPr id="5" name="TextBox 4"/>
          <p:cNvSpPr txBox="1"/>
          <p:nvPr/>
        </p:nvSpPr>
        <p:spPr>
          <a:xfrm>
            <a:off x="2915816" y="404664"/>
            <a:ext cx="3384376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051720" y="188640"/>
            <a:ext cx="5057816" cy="166973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35866"/>
            <a:ext cx="5868144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 তথ্য ও যোগাযোগ প্রযুক্তি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১১-০৩-২০২০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7429"/>
            <a:ext cx="2880320" cy="340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0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88640"/>
            <a:ext cx="4665372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" y="1196752"/>
            <a:ext cx="4876800" cy="3302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59" y="1196752"/>
            <a:ext cx="5071713" cy="303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5445224"/>
            <a:ext cx="564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88640"/>
            <a:ext cx="4665372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052736"/>
            <a:ext cx="4427984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32" y="1052736"/>
            <a:ext cx="4035768" cy="4464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8872" y="5733256"/>
            <a:ext cx="564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6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4419600" cy="944562"/>
          </a:xfr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09" y="2924944"/>
            <a:ext cx="8250382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8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457200"/>
            <a:ext cx="32766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836" y="2347554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ভাইরা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ন্টি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836" y="1429434"/>
            <a:ext cx="705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847295"/>
            <a:ext cx="4191000" cy="3384550"/>
          </a:xfrm>
          <a:prstGeom prst="rect">
            <a:avLst/>
          </a:prstGeom>
        </p:spPr>
      </p:pic>
      <p:sp>
        <p:nvSpPr>
          <p:cNvPr id="4" name="AutoShape 2" descr="Image result for কম্পিউটার ভাইরাসের ছবি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কম্পিউটার ভাইরাসের ছবি"/>
          <p:cNvSpPr>
            <a:spLocks noChangeAspect="1" noChangeArrowheads="1"/>
          </p:cNvSpPr>
          <p:nvPr/>
        </p:nvSpPr>
        <p:spPr bwMode="auto">
          <a:xfrm>
            <a:off x="307975" y="-14557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0" y="914400"/>
            <a:ext cx="4012190" cy="3331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1584" y="5003210"/>
            <a:ext cx="5645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450" y="4171950"/>
            <a:ext cx="880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(VIRUS)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Vital Information and Resources Under Siege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তথ্যসমূহ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26" y="1200150"/>
            <a:ext cx="2026174" cy="1771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37" y="2011803"/>
            <a:ext cx="2686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University of New Haven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অধ্যাপক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7950" y="1986800"/>
            <a:ext cx="2114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১৯৮০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করেন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6462" y="3157520"/>
            <a:ext cx="255168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ফ্রেড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কোহেন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9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553</Words>
  <Application>Microsoft Office PowerPoint</Application>
  <PresentationFormat>On-screen Show (4:3)</PresentationFormat>
  <Paragraphs>102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Johirul Islam</dc:creator>
  <cp:lastModifiedBy>DOEL</cp:lastModifiedBy>
  <cp:revision>456</cp:revision>
  <dcterms:created xsi:type="dcterms:W3CDTF">2006-08-16T00:00:00Z</dcterms:created>
  <dcterms:modified xsi:type="dcterms:W3CDTF">2020-03-12T15:32:29Z</dcterms:modified>
</cp:coreProperties>
</file>