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78" r:id="rId6"/>
    <p:sldId id="274" r:id="rId7"/>
    <p:sldId id="262" r:id="rId8"/>
    <p:sldId id="263" r:id="rId9"/>
    <p:sldId id="267" r:id="rId10"/>
    <p:sldId id="268" r:id="rId11"/>
    <p:sldId id="279" r:id="rId12"/>
    <p:sldId id="269" r:id="rId13"/>
    <p:sldId id="270" r:id="rId14"/>
    <p:sldId id="275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F4EF"/>
    <a:srgbClr val="0ED3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095" autoAdjust="0"/>
  </p:normalViewPr>
  <p:slideViewPr>
    <p:cSldViewPr snapToGrid="0">
      <p:cViewPr varScale="1">
        <p:scale>
          <a:sx n="65" d="100"/>
          <a:sy n="65" d="100"/>
        </p:scale>
        <p:origin x="7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27754-22D6-42BA-9C0B-34ECDD4472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27DDCC-469F-4765-AA95-4AC971BB1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3CE07-A81B-4A37-8D9C-1CD75EA78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9ADC-6E0D-4083-B547-98AB56C38B2E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E92E9-FC69-4835-AA2A-CBBA63616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578A22-FD62-46B2-B507-D5A0079A1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E31D-0FF5-4191-AD58-26E0EACE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566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119AE-94F1-4FD7-AD61-224770F74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377C09-7335-4CAD-8A2A-C77E374BCB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B5553-6FE4-46C3-A75F-5CC31DF13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9ADC-6E0D-4083-B547-98AB56C38B2E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B7255-145C-46A9-B8E2-600C92C21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7B366-8C0F-46A3-88CF-2A4D74025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E31D-0FF5-4191-AD58-26E0EACE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91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72F649-D18A-42D4-8FCE-A601CE1156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659755-46FE-41A3-9B93-D9130FCB6B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06439-4ED4-443C-9149-88BD89267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9ADC-6E0D-4083-B547-98AB56C38B2E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CA383-31F5-42A5-ABC1-995B3BC73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5B1D3-1DC2-479C-8FFD-C08A07857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E31D-0FF5-4191-AD58-26E0EACE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41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A2FA-0AD0-44BF-AB7F-612065631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7DE02-541C-4336-9BEC-544FE8975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D6789-CA72-4A7B-9DB0-33B31C4E6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9ADC-6E0D-4083-B547-98AB56C38B2E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445BD-26E1-4A30-B089-9DFE3472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EFF57-400C-4EB8-BD92-79C67F57F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E31D-0FF5-4191-AD58-26E0EACE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25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5F050-8CF1-4F01-A135-912A8A90B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7E3A36-18A1-44FA-9A3A-629C37515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BF476-2D1F-497C-B7C7-1904AACF5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9ADC-6E0D-4083-B547-98AB56C38B2E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D701A-36E7-461D-B66F-DD0C03649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C4B71-D86F-4041-9D81-76B6DD029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E31D-0FF5-4191-AD58-26E0EACE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13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E9EAB-12D3-421B-BAAA-B571C4074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FC31-55B3-4F34-AA6B-36CFEA5BB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244478-CF67-40AC-8B03-66FA16A68C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3FC745-5C4B-4617-8241-45F2FDD40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9ADC-6E0D-4083-B547-98AB56C38B2E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66E3FE-DF13-481C-8DF9-8847CD468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E72F28-BC32-4810-B52D-4B51E44DD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E31D-0FF5-4191-AD58-26E0EACE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21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CAD01-F5E2-498F-BC8C-904F4FA92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C3E088-6DCB-4199-8980-1F77E973A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647460-2427-4FA0-BE19-51317C9B5E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4A34B3-A3CB-4783-ADDC-FF40BD8CFA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892ADA-298C-435C-9228-5C475D0BD0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E6E1D2-6D13-49FD-AC22-92A568261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9ADC-6E0D-4083-B547-98AB56C38B2E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0B3206-6DE8-4E4F-8B67-FD5E4F10E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BD2A0C-9D16-494A-9130-86ACDF505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E31D-0FF5-4191-AD58-26E0EACE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92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39594-B8DB-448F-8B61-F87568E5D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AECB64-8701-416D-9511-30CAE4905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9ADC-6E0D-4083-B547-98AB56C38B2E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0AE417-2059-467E-A6B2-4BDF3FA51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CA95CA-0999-44C4-95EA-489BCC24A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E31D-0FF5-4191-AD58-26E0EACE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3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02C0F9-86DB-4D99-9C8E-FEF185D37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9ADC-6E0D-4083-B547-98AB56C38B2E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D8D8C7-DAC8-4294-8C18-BDCE95194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C2EB95-784E-4356-8646-2B798BC8A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E31D-0FF5-4191-AD58-26E0EACE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27322-963E-4E41-9E7D-E0C61F2C7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A15A1-7A18-430E-82B2-AD1817CF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8445F2-6496-4BBA-A45C-D19EEA7954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DE2706-1F54-447C-A711-DE69EEEBF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9ADC-6E0D-4083-B547-98AB56C38B2E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2E7525-E089-422D-9F99-E657AA037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4A827B-A997-4118-8EFC-FCF4F85F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E31D-0FF5-4191-AD58-26E0EACE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34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E604D-F379-4903-AD8C-C17AF17E0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612D01-B072-4260-8899-13F7B0F1E3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F8CE9F-29E9-4FAC-892C-6B49E5025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2D94FC-C3DB-4722-8843-363A91C92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89ADC-6E0D-4083-B547-98AB56C38B2E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1CA8D2-7065-4776-B312-A13A342F1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1B48F7-87A7-4469-A306-512D20D5B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0E31D-0FF5-4191-AD58-26E0EACE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51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D3FA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7C5D77-365A-45EF-B5A7-7238D7919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40195-513F-4226-8121-BB940B507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248E9B-4F4C-4392-A35E-BAB309B8AA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89ADC-6E0D-4083-B547-98AB56C38B2E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09AEB-8C2B-4A7C-9BA0-5A1F3C80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DF1C5-266E-44DE-8A98-53CBA6985B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0E31D-0FF5-4191-AD58-26E0EACED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99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rshadulahs@gmail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-154004" y="721895"/>
            <a:ext cx="11184555" cy="6237170"/>
          </a:xfrm>
          <a:prstGeom prst="horizontalScroll">
            <a:avLst/>
          </a:prstGeom>
          <a:ln w="76200">
            <a:solidFill>
              <a:schemeClr val="accent4">
                <a:lumMod val="40000"/>
                <a:lumOff val="60000"/>
              </a:schemeClr>
            </a:solidFill>
          </a:ln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err="1" smtClean="0">
                <a:solidFill>
                  <a:srgbClr val="FFFF00"/>
                </a:solidFill>
                <a:latin typeface="SutonnyMJ" pitchFamily="2" charset="0"/>
                <a:cs typeface="SutonnyMJ" pitchFamily="2" charset="0"/>
              </a:rPr>
              <a:t>AvR‡Ki</a:t>
            </a:r>
            <a:r>
              <a:rPr lang="en-US" sz="13800" b="1" dirty="0" smtClean="0">
                <a:solidFill>
                  <a:srgbClr val="FFFF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3800" b="1" dirty="0" err="1">
                <a:solidFill>
                  <a:srgbClr val="FFFF00"/>
                </a:solidFill>
                <a:latin typeface="SutonnyMJ" pitchFamily="2" charset="0"/>
                <a:cs typeface="SutonnyMJ" pitchFamily="2" charset="0"/>
              </a:rPr>
              <a:t>K¬v‡k</a:t>
            </a:r>
            <a:r>
              <a:rPr lang="en-US" sz="13800" b="1" dirty="0">
                <a:solidFill>
                  <a:srgbClr val="FFFF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3800" b="1" dirty="0" err="1">
                <a:solidFill>
                  <a:srgbClr val="FFFF00"/>
                </a:solidFill>
                <a:latin typeface="SutonnyMJ" pitchFamily="2" charset="0"/>
                <a:cs typeface="SutonnyMJ" pitchFamily="2" charset="0"/>
              </a:rPr>
              <a:t>mKj‡K</a:t>
            </a:r>
            <a:r>
              <a:rPr lang="en-US" sz="13800" b="1" dirty="0">
                <a:solidFill>
                  <a:srgbClr val="FFFF00"/>
                </a:solidFill>
                <a:latin typeface="SutonnyMJ" pitchFamily="2" charset="0"/>
                <a:cs typeface="SutonnyMJ" pitchFamily="2" charset="0"/>
              </a:rPr>
              <a:t> ¯^</a:t>
            </a:r>
            <a:r>
              <a:rPr lang="en-US" sz="13800" b="1" dirty="0" err="1">
                <a:solidFill>
                  <a:srgbClr val="FFFF00"/>
                </a:solidFill>
                <a:latin typeface="SutonnyMJ" pitchFamily="2" charset="0"/>
                <a:cs typeface="SutonnyMJ" pitchFamily="2" charset="0"/>
              </a:rPr>
              <a:t>vMZg</a:t>
            </a:r>
            <a:endParaRPr lang="en-US" sz="13800" b="1" dirty="0">
              <a:solidFill>
                <a:srgbClr val="FFFF00"/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4310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37529-90DC-49CB-934F-09DC8F87CFF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6600" dirty="0" err="1">
                <a:latin typeface="SutonnyMJ" pitchFamily="2" charset="0"/>
                <a:cs typeface="SutonnyMJ" pitchFamily="2" charset="0"/>
              </a:rPr>
              <a:t>Avgiv</a:t>
            </a:r>
            <a:r>
              <a:rPr lang="en-US" sz="66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err="1">
                <a:latin typeface="SutonnyMJ" pitchFamily="2" charset="0"/>
                <a:cs typeface="SutonnyMJ" pitchFamily="2" charset="0"/>
              </a:rPr>
              <a:t>GLb</a:t>
            </a:r>
            <a:r>
              <a:rPr lang="en-US" sz="66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c~‡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e©i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GKwU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Qwe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Avev‡iv</a:t>
            </a:r>
            <a:r>
              <a:rPr lang="en-US" sz="66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†`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wL</a:t>
            </a:r>
            <a:endParaRPr lang="en-US" sz="6600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679" y="2383554"/>
            <a:ext cx="6117856" cy="3289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7030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045" y="947561"/>
            <a:ext cx="6341807" cy="454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29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48F50-DFDB-4CFF-B071-E8AEC7C5C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539" y="184738"/>
            <a:ext cx="10515600" cy="1325563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9600" dirty="0">
                <a:latin typeface="SutonnyMJ" pitchFamily="2" charset="0"/>
                <a:cs typeface="SutonnyMJ" pitchFamily="2" charset="0"/>
              </a:rPr>
              <a:t>`</a:t>
            </a:r>
            <a:r>
              <a:rPr lang="en-US" sz="9600" dirty="0" err="1">
                <a:latin typeface="SutonnyMJ" pitchFamily="2" charset="0"/>
                <a:cs typeface="SutonnyMJ" pitchFamily="2" charset="0"/>
              </a:rPr>
              <a:t>jxq</a:t>
            </a:r>
            <a:r>
              <a:rPr lang="en-US" sz="96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9600" dirty="0" err="1">
                <a:latin typeface="SutonnyMJ" pitchFamily="2" charset="0"/>
                <a:cs typeface="SutonnyMJ" pitchFamily="2" charset="0"/>
              </a:rPr>
              <a:t>KvR</a:t>
            </a:r>
            <a:endParaRPr lang="en-US" sz="96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663539" y="1602769"/>
            <a:ext cx="10505704" cy="482885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 err="1" smtClean="0">
                <a:latin typeface="SutonnyMJ" pitchFamily="2" charset="0"/>
                <a:cs typeface="SutonnyMJ" pitchFamily="2" charset="0"/>
              </a:rPr>
              <a:t>K¨vcvwmwUf</a:t>
            </a:r>
            <a:r>
              <a:rPr lang="en-US" sz="8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8000" dirty="0" err="1" smtClean="0">
                <a:latin typeface="SutonnyMJ" pitchFamily="2" charset="0"/>
                <a:cs typeface="SutonnyMJ" pitchFamily="2" charset="0"/>
              </a:rPr>
              <a:t>mvwK©U</a:t>
            </a:r>
            <a:r>
              <a:rPr lang="en-US" sz="8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80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8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8000" dirty="0" err="1" smtClean="0">
                <a:latin typeface="SutonnyMJ" pitchFamily="2" charset="0"/>
                <a:cs typeface="SutonnyMJ" pitchFamily="2" charset="0"/>
              </a:rPr>
              <a:t>wPÎ</a:t>
            </a:r>
            <a:r>
              <a:rPr lang="en-US" sz="8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8000" dirty="0" err="1" smtClean="0">
                <a:latin typeface="SutonnyMJ" pitchFamily="2" charset="0"/>
                <a:cs typeface="SutonnyMJ" pitchFamily="2" charset="0"/>
              </a:rPr>
              <a:t>AsKb</a:t>
            </a:r>
            <a:r>
              <a:rPr lang="en-US" sz="8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8000" dirty="0" err="1" smtClean="0">
                <a:latin typeface="SutonnyMJ" pitchFamily="2" charset="0"/>
                <a:cs typeface="SutonnyMJ" pitchFamily="2" charset="0"/>
              </a:rPr>
              <a:t>K‡i</a:t>
            </a:r>
            <a:r>
              <a:rPr lang="en-US" sz="8000" dirty="0" smtClean="0">
                <a:latin typeface="SutonnyMJ" pitchFamily="2" charset="0"/>
                <a:cs typeface="SutonnyMJ" pitchFamily="2" charset="0"/>
              </a:rPr>
              <a:t> †`</a:t>
            </a:r>
            <a:r>
              <a:rPr lang="en-US" sz="8000" dirty="0" err="1" smtClean="0">
                <a:latin typeface="SutonnyMJ" pitchFamily="2" charset="0"/>
                <a:cs typeface="SutonnyMJ" pitchFamily="2" charset="0"/>
              </a:rPr>
              <a:t>LvI</a:t>
            </a:r>
            <a:r>
              <a:rPr lang="en-US" sz="8000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sz="8000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70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5AC80-1572-40DF-ADD3-DD0E40A20DD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10700" dirty="0" err="1">
                <a:latin typeface="SutonnyMJ" pitchFamily="2" charset="0"/>
                <a:cs typeface="SutonnyMJ" pitchFamily="2" charset="0"/>
              </a:rPr>
              <a:t>gyj¨vqb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510139" y="1886552"/>
            <a:ext cx="10992050" cy="247369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000" dirty="0" err="1" smtClean="0">
                <a:latin typeface="SutonnyMJ" pitchFamily="2" charset="0"/>
                <a:cs typeface="SutonnyMJ" pitchFamily="2" charset="0"/>
              </a:rPr>
              <a:t>K¨vcvwmwUf</a:t>
            </a:r>
            <a:r>
              <a:rPr lang="en-US" sz="6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000" dirty="0" err="1" smtClean="0">
                <a:latin typeface="SutonnyMJ" pitchFamily="2" charset="0"/>
                <a:cs typeface="SutonnyMJ" pitchFamily="2" charset="0"/>
              </a:rPr>
              <a:t>mvwK©U</a:t>
            </a:r>
            <a:r>
              <a:rPr lang="en-US" sz="6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000" dirty="0" err="1" smtClean="0">
                <a:latin typeface="SutonnyMJ" pitchFamily="2" charset="0"/>
                <a:cs typeface="SutonnyMJ" pitchFamily="2" charset="0"/>
              </a:rPr>
              <a:t>KZ</a:t>
            </a:r>
            <a:r>
              <a:rPr lang="en-US" sz="6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000" dirty="0" err="1" smtClean="0">
                <a:latin typeface="SutonnyMJ" pitchFamily="2" charset="0"/>
                <a:cs typeface="SutonnyMJ" pitchFamily="2" charset="0"/>
              </a:rPr>
              <a:t>cÖKvi</a:t>
            </a:r>
            <a:r>
              <a:rPr lang="en-US" sz="6000" dirty="0" smtClean="0">
                <a:latin typeface="SutonnyMJ" pitchFamily="2" charset="0"/>
                <a:cs typeface="SutonnyMJ" pitchFamily="2" charset="0"/>
              </a:rPr>
              <a:t>?</a:t>
            </a:r>
            <a:endParaRPr lang="en-US" sz="6000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785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83" t="6568" r="7399" b="28907"/>
          <a:stretch/>
        </p:blipFill>
        <p:spPr>
          <a:xfrm>
            <a:off x="0" y="0"/>
            <a:ext cx="4389124" cy="28875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Horizontal Scroll 5"/>
          <p:cNvSpPr/>
          <p:nvPr/>
        </p:nvSpPr>
        <p:spPr>
          <a:xfrm>
            <a:off x="5265019" y="288758"/>
            <a:ext cx="6092791" cy="246406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dirty="0" err="1" smtClean="0">
                <a:latin typeface="SutonnyMJ" pitchFamily="2" charset="0"/>
                <a:cs typeface="SutonnyMJ" pitchFamily="2" charset="0"/>
              </a:rPr>
              <a:t>evwoi</a:t>
            </a:r>
            <a:r>
              <a:rPr lang="en-US" sz="115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1500" dirty="0" err="1" smtClean="0">
                <a:latin typeface="SutonnyMJ" pitchFamily="2" charset="0"/>
                <a:cs typeface="SutonnyMJ" pitchFamily="2" charset="0"/>
              </a:rPr>
              <a:t>KvR</a:t>
            </a:r>
            <a:endParaRPr lang="en-US" sz="115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8" name="Horizontal Scroll 7"/>
          <p:cNvSpPr/>
          <p:nvPr/>
        </p:nvSpPr>
        <p:spPr>
          <a:xfrm>
            <a:off x="143838" y="2752825"/>
            <a:ext cx="11774184" cy="376347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7200" dirty="0" err="1" smtClean="0">
                <a:latin typeface="SutonnyMJ" pitchFamily="2" charset="0"/>
                <a:cs typeface="SutonnyMJ" pitchFamily="2" charset="0"/>
              </a:rPr>
              <a:t>K¨vcvwmwUf</a:t>
            </a:r>
            <a:r>
              <a:rPr lang="en-US" sz="7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7200" dirty="0" err="1" smtClean="0">
                <a:latin typeface="SutonnyMJ" pitchFamily="2" charset="0"/>
                <a:cs typeface="SutonnyMJ" pitchFamily="2" charset="0"/>
              </a:rPr>
              <a:t>wmwiR</a:t>
            </a:r>
            <a:r>
              <a:rPr lang="en-US" sz="7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7200" dirty="0" err="1" smtClean="0">
                <a:latin typeface="SutonnyMJ" pitchFamily="2" charset="0"/>
                <a:cs typeface="SutonnyMJ" pitchFamily="2" charset="0"/>
              </a:rPr>
              <a:t>mvwK</a:t>
            </a:r>
            <a:r>
              <a:rPr lang="en-US" sz="7200" dirty="0" smtClean="0">
                <a:latin typeface="SutonnyMJ" pitchFamily="2" charset="0"/>
                <a:cs typeface="SutonnyMJ" pitchFamily="2" charset="0"/>
              </a:rPr>
              <a:t>©‡</a:t>
            </a:r>
            <a:r>
              <a:rPr lang="en-US" sz="7200" dirty="0" err="1" smtClean="0">
                <a:latin typeface="SutonnyMJ" pitchFamily="2" charset="0"/>
                <a:cs typeface="SutonnyMJ" pitchFamily="2" charset="0"/>
              </a:rPr>
              <a:t>Ui</a:t>
            </a:r>
            <a:r>
              <a:rPr lang="en-US" sz="72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72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7200" dirty="0" err="1" smtClean="0">
                <a:latin typeface="SutonnyMJ" pitchFamily="2" charset="0"/>
                <a:cs typeface="SutonnyMJ" pitchFamily="2" charset="0"/>
              </a:rPr>
              <a:t>gvU</a:t>
            </a:r>
            <a:r>
              <a:rPr lang="en-US" sz="7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7200" dirty="0" err="1" smtClean="0">
                <a:latin typeface="SutonnyMJ" pitchFamily="2" charset="0"/>
                <a:cs typeface="SutonnyMJ" pitchFamily="2" charset="0"/>
              </a:rPr>
              <a:t>K¨vcvwmU¨vÝ</a:t>
            </a:r>
            <a:r>
              <a:rPr lang="en-US" sz="7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7200" dirty="0" err="1" smtClean="0">
                <a:latin typeface="SutonnyMJ" pitchFamily="2" charset="0"/>
                <a:cs typeface="SutonnyMJ" pitchFamily="2" charset="0"/>
              </a:rPr>
              <a:t>wbb©q</a:t>
            </a:r>
            <a:r>
              <a:rPr lang="en-US" sz="7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7200" dirty="0" err="1" smtClean="0">
                <a:latin typeface="SutonnyMJ" pitchFamily="2" charset="0"/>
                <a:cs typeface="SutonnyMJ" pitchFamily="2" charset="0"/>
              </a:rPr>
              <a:t>K‡i</a:t>
            </a:r>
            <a:r>
              <a:rPr lang="en-US" sz="7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7200" dirty="0" err="1" smtClean="0">
                <a:latin typeface="SutonnyMJ" pitchFamily="2" charset="0"/>
                <a:cs typeface="SutonnyMJ" pitchFamily="2" charset="0"/>
              </a:rPr>
              <a:t>wb‡q</a:t>
            </a:r>
            <a:r>
              <a:rPr lang="en-US" sz="7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7200" dirty="0" err="1" smtClean="0">
                <a:latin typeface="SutonnyMJ" pitchFamily="2" charset="0"/>
                <a:cs typeface="SutonnyMJ" pitchFamily="2" charset="0"/>
              </a:rPr>
              <a:t>Avm‡e</a:t>
            </a:r>
            <a:r>
              <a:rPr lang="en-US" sz="7200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sz="7200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621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63697" y="-18602"/>
            <a:ext cx="29610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mKj‡K</a:t>
            </a:r>
            <a:endParaRPr lang="en-US" sz="1400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020707" y="5263415"/>
            <a:ext cx="32946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ab¨ev</a:t>
            </a:r>
            <a:r>
              <a:rPr lang="en-US" sz="96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`</a:t>
            </a:r>
            <a:endParaRPr lang="en-US" sz="9600" dirty="0">
              <a:solidFill>
                <a:schemeClr val="accent6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809" y="1229032"/>
            <a:ext cx="8234127" cy="4631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597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rgbClr val="0ED3FA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9AA72-5E0C-4344-949A-EB0C13692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597"/>
            <a:ext cx="10515600" cy="13255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9600" dirty="0" err="1">
                <a:latin typeface="SutonnyMJ" pitchFamily="2" charset="0"/>
                <a:cs typeface="SutonnyMJ" pitchFamily="2" charset="0"/>
              </a:rPr>
              <a:t>wkÿK</a:t>
            </a:r>
            <a:r>
              <a:rPr lang="en-US" sz="96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9600" dirty="0" err="1">
                <a:latin typeface="SutonnyMJ" pitchFamily="2" charset="0"/>
                <a:cs typeface="SutonnyMJ" pitchFamily="2" charset="0"/>
              </a:rPr>
              <a:t>cwiwPwZ</a:t>
            </a:r>
            <a:endParaRPr lang="en-US" sz="9600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2AEC4A2-B2FD-4C65-82E0-495155B3D9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67" y="1577370"/>
            <a:ext cx="3312504" cy="41958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D2A577F-B40F-40E5-8D6E-1842DCFFEB8B}"/>
              </a:ext>
            </a:extLst>
          </p:cNvPr>
          <p:cNvSpPr txBox="1"/>
          <p:nvPr/>
        </p:nvSpPr>
        <p:spPr>
          <a:xfrm>
            <a:off x="5208104" y="1690688"/>
            <a:ext cx="6145696" cy="8309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800" dirty="0"/>
              <a:t> </a:t>
            </a:r>
            <a:r>
              <a:rPr lang="en-US" sz="4800" dirty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4800" dirty="0" err="1">
                <a:latin typeface="SutonnyMJ" pitchFamily="2" charset="0"/>
                <a:cs typeface="SutonnyMJ" pitchFamily="2" charset="0"/>
              </a:rPr>
              <a:t>gvt</a:t>
            </a:r>
            <a:r>
              <a:rPr lang="en-US" sz="4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>
                <a:latin typeface="SutonnyMJ" pitchFamily="2" charset="0"/>
                <a:cs typeface="SutonnyMJ" pitchFamily="2" charset="0"/>
              </a:rPr>
              <a:t>Gikv`yj</a:t>
            </a:r>
            <a:r>
              <a:rPr lang="en-US" sz="4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>
                <a:latin typeface="SutonnyMJ" pitchFamily="2" charset="0"/>
                <a:cs typeface="SutonnyMJ" pitchFamily="2" charset="0"/>
              </a:rPr>
              <a:t>nK</a:t>
            </a:r>
            <a:endParaRPr lang="en-US" sz="4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A79439-29A5-4489-A416-BD97A1E39398}"/>
              </a:ext>
            </a:extLst>
          </p:cNvPr>
          <p:cNvSpPr txBox="1"/>
          <p:nvPr/>
        </p:nvSpPr>
        <p:spPr>
          <a:xfrm>
            <a:off x="5208104" y="2540439"/>
            <a:ext cx="6145696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800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UªW-BÝUªv±i</a:t>
            </a:r>
            <a:r>
              <a:rPr lang="en-US" sz="2800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(†</a:t>
            </a:r>
            <a:r>
              <a:rPr lang="en-US" sz="2800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Rbv‡ij</a:t>
            </a:r>
            <a:r>
              <a:rPr lang="en-US" sz="2800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B‡jKwUªK¨vj</a:t>
            </a:r>
            <a:r>
              <a:rPr lang="en-US" sz="2800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IqvK©m</a:t>
            </a:r>
            <a:r>
              <a:rPr lang="en-US" sz="2800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)</a:t>
            </a:r>
            <a:endParaRPr lang="en-US" dirty="0">
              <a:solidFill>
                <a:srgbClr val="00206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8DB0C4-04BD-41D3-9965-B885D08F1F7B}"/>
              </a:ext>
            </a:extLst>
          </p:cNvPr>
          <p:cNvSpPr txBox="1"/>
          <p:nvPr/>
        </p:nvSpPr>
        <p:spPr>
          <a:xfrm>
            <a:off x="5192864" y="3066555"/>
            <a:ext cx="6160936" cy="76944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400" dirty="0" err="1">
                <a:latin typeface="SutonnyMJ" pitchFamily="2" charset="0"/>
                <a:cs typeface="SutonnyMJ" pitchFamily="2" charset="0"/>
              </a:rPr>
              <a:t>Abœ`vbMi</a:t>
            </a:r>
            <a:r>
              <a:rPr lang="en-US" sz="44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>
                <a:latin typeface="SutonnyMJ" pitchFamily="2" charset="0"/>
                <a:cs typeface="SutonnyMJ" pitchFamily="2" charset="0"/>
              </a:rPr>
              <a:t>eûgyLx</a:t>
            </a:r>
            <a:r>
              <a:rPr lang="en-US" sz="4400" dirty="0">
                <a:latin typeface="SutonnyMJ" pitchFamily="2" charset="0"/>
                <a:cs typeface="SutonnyMJ" pitchFamily="2" charset="0"/>
              </a:rPr>
              <a:t> D”P we`¨</a:t>
            </a:r>
            <a:r>
              <a:rPr lang="en-US" sz="4400" dirty="0" err="1">
                <a:latin typeface="SutonnyMJ" pitchFamily="2" charset="0"/>
                <a:cs typeface="SutonnyMJ" pitchFamily="2" charset="0"/>
              </a:rPr>
              <a:t>vjq</a:t>
            </a:r>
            <a:endParaRPr lang="en-US" sz="44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1CFAFD-33EA-46EC-B6AB-FFC2593DF891}"/>
              </a:ext>
            </a:extLst>
          </p:cNvPr>
          <p:cNvSpPr txBox="1"/>
          <p:nvPr/>
        </p:nvSpPr>
        <p:spPr>
          <a:xfrm>
            <a:off x="5204130" y="3870748"/>
            <a:ext cx="6134430" cy="769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400" dirty="0" err="1">
                <a:latin typeface="SutonnyMJ" pitchFamily="2" charset="0"/>
                <a:cs typeface="SutonnyMJ" pitchFamily="2" charset="0"/>
              </a:rPr>
              <a:t>cxiMvQv</a:t>
            </a:r>
            <a:r>
              <a:rPr lang="en-US" sz="4400" dirty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4400" dirty="0" err="1">
                <a:latin typeface="SutonnyMJ" pitchFamily="2" charset="0"/>
                <a:cs typeface="SutonnyMJ" pitchFamily="2" charset="0"/>
              </a:rPr>
              <a:t>iscyi</a:t>
            </a:r>
            <a:r>
              <a:rPr lang="en-US" sz="4400" dirty="0">
                <a:latin typeface="SutonnyMJ" pitchFamily="2" charset="0"/>
                <a:cs typeface="SutonnyMJ" pitchFamily="2" charset="0"/>
              </a:rPr>
              <a:t>|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14CA8F-0B7A-4202-87F0-329C951B1AE9}"/>
              </a:ext>
            </a:extLst>
          </p:cNvPr>
          <p:cNvSpPr txBox="1"/>
          <p:nvPr/>
        </p:nvSpPr>
        <p:spPr>
          <a:xfrm>
            <a:off x="5195846" y="4651673"/>
            <a:ext cx="6134430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dirty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dirty="0" err="1">
                <a:latin typeface="SutonnyMJ" pitchFamily="2" charset="0"/>
                <a:cs typeface="SutonnyMJ" pitchFamily="2" charset="0"/>
              </a:rPr>
              <a:t>gvevBj</a:t>
            </a:r>
            <a:r>
              <a:rPr lang="en-US" sz="4000" dirty="0">
                <a:latin typeface="SutonnyMJ" pitchFamily="2" charset="0"/>
                <a:cs typeface="SutonnyMJ" pitchFamily="2" charset="0"/>
              </a:rPr>
              <a:t> t 01761-863031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A7AF88-1FE1-4E36-93B5-0B31A8F0DCAF}"/>
              </a:ext>
            </a:extLst>
          </p:cNvPr>
          <p:cNvSpPr txBox="1"/>
          <p:nvPr/>
        </p:nvSpPr>
        <p:spPr>
          <a:xfrm>
            <a:off x="5188226" y="5461780"/>
            <a:ext cx="614205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ershadulahs@gmail.com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6945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500"/>
                            </p:stCondLst>
                            <p:childTnLst>
                              <p:par>
                                <p:cTn id="5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66629-2394-4BEC-A4A1-D8EAA457F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8387"/>
            <a:ext cx="10515600" cy="4351338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</a:p>
          <a:p>
            <a:pPr marL="0" indent="0" algn="ctr">
              <a:buNone/>
            </a:pPr>
            <a:r>
              <a:rPr lang="en-US" sz="5400" dirty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5400" dirty="0" err="1">
                <a:latin typeface="SutonnyMJ" pitchFamily="2" charset="0"/>
                <a:cs typeface="SutonnyMJ" pitchFamily="2" charset="0"/>
              </a:rPr>
              <a:t>Rbv‡ij</a:t>
            </a:r>
            <a:r>
              <a:rPr lang="en-US" sz="54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>
                <a:latin typeface="SutonnyMJ" pitchFamily="2" charset="0"/>
                <a:cs typeface="SutonnyMJ" pitchFamily="2" charset="0"/>
              </a:rPr>
              <a:t>B‡jKwUªK¨vj</a:t>
            </a:r>
            <a:r>
              <a:rPr lang="en-US" sz="54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IqvK©m-1(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cÖ_g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cÎ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)</a:t>
            </a:r>
          </a:p>
          <a:p>
            <a:pPr marL="0" indent="0" algn="ctr">
              <a:buNone/>
            </a:pPr>
            <a:r>
              <a:rPr lang="en-US" sz="5400" dirty="0">
                <a:latin typeface="SutonnyMJ" pitchFamily="2" charset="0"/>
                <a:cs typeface="SutonnyMJ" pitchFamily="2" charset="0"/>
              </a:rPr>
              <a:t>b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eg †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kÖwY</a:t>
            </a:r>
            <a:endParaRPr lang="en-US" sz="5400" dirty="0">
              <a:latin typeface="SutonnyMJ" pitchFamily="2" charset="0"/>
              <a:cs typeface="SutonnyMJ" pitchFamily="2" charset="0"/>
            </a:endParaRPr>
          </a:p>
          <a:p>
            <a:pPr marL="0" indent="0" algn="ctr">
              <a:buNone/>
            </a:pPr>
            <a:r>
              <a:rPr lang="en-US" sz="5400" dirty="0">
                <a:latin typeface="SutonnyMJ" pitchFamily="2" charset="0"/>
                <a:cs typeface="SutonnyMJ" pitchFamily="2" charset="0"/>
              </a:rPr>
              <a:t>b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eg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Aa¨vq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 </a:t>
            </a:r>
          </a:p>
          <a:p>
            <a:pPr marL="0" indent="0" algn="ctr">
              <a:buNone/>
            </a:pP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mgq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>
                <a:latin typeface="SutonnyMJ" pitchFamily="2" charset="0"/>
                <a:cs typeface="SutonnyMJ" pitchFamily="2" charset="0"/>
              </a:rPr>
              <a:t>t  </a:t>
            </a:r>
            <a:r>
              <a:rPr lang="en-US" sz="5400" smtClean="0">
                <a:latin typeface="SutonnyMJ" pitchFamily="2" charset="0"/>
                <a:cs typeface="SutonnyMJ" pitchFamily="2" charset="0"/>
              </a:rPr>
              <a:t>40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wgwbU</a:t>
            </a:r>
            <a:endParaRPr lang="en-US" sz="54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1530417" y="16076"/>
            <a:ext cx="8893743" cy="1886551"/>
          </a:xfrm>
          <a:prstGeom prst="horizontalScroll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kern="1700" spc="100" dirty="0" err="1">
                <a:latin typeface="SutonnyMJ" pitchFamily="2" charset="0"/>
                <a:cs typeface="SutonnyMJ" pitchFamily="2" charset="0"/>
              </a:rPr>
              <a:t>cvV</a:t>
            </a:r>
            <a:r>
              <a:rPr lang="en-US" sz="96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9600" dirty="0" err="1">
                <a:latin typeface="SutonnyMJ" pitchFamily="2" charset="0"/>
                <a:cs typeface="SutonnyMJ" pitchFamily="2" charset="0"/>
              </a:rPr>
              <a:t>cwiwPwZ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1068710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91326" y="183261"/>
            <a:ext cx="6442446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G‡mv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Avgiv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Qwe</a:t>
            </a:r>
            <a:r>
              <a:rPr lang="en-US" sz="54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†`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wL</a:t>
            </a:r>
            <a:endParaRPr lang="en-US" sz="54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57087" y="5553777"/>
            <a:ext cx="6131292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Avgiv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wK‡mi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Qwe</a:t>
            </a:r>
            <a:r>
              <a:rPr lang="en-US" sz="40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†`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Ljvg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31" y="1334421"/>
            <a:ext cx="5014390" cy="358170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5415" y="1425415"/>
            <a:ext cx="5085928" cy="3809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8493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615" y="889819"/>
            <a:ext cx="4943168" cy="494316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34297" y="1303850"/>
            <a:ext cx="3657600" cy="28098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559" y="879987"/>
            <a:ext cx="3614142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4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8500" y="406400"/>
            <a:ext cx="10668000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latin typeface="SutonnyMJ" pitchFamily="2" charset="0"/>
                <a:cs typeface="SutonnyMJ" pitchFamily="2" charset="0"/>
              </a:rPr>
              <a:t>cvV</a:t>
            </a:r>
            <a:r>
              <a:rPr lang="en-US" sz="8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8000" dirty="0" err="1" smtClean="0">
                <a:latin typeface="SutonnyMJ" pitchFamily="2" charset="0"/>
                <a:cs typeface="SutonnyMJ" pitchFamily="2" charset="0"/>
              </a:rPr>
              <a:t>wk‡ivbvg</a:t>
            </a:r>
            <a:endParaRPr lang="en-US" sz="8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1700" y="2717800"/>
            <a:ext cx="9728200" cy="221599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3800" dirty="0" err="1" smtClean="0">
                <a:latin typeface="SutonnyMJ" pitchFamily="2" charset="0"/>
                <a:cs typeface="SutonnyMJ" pitchFamily="2" charset="0"/>
              </a:rPr>
              <a:t>K¨vcvwmUi</a:t>
            </a:r>
            <a:endParaRPr lang="en-US" sz="13800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6860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2726871" y="-90367"/>
            <a:ext cx="6786887" cy="2106385"/>
          </a:xfrm>
          <a:prstGeom prst="horizontalScroll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dirty="0" err="1" smtClean="0">
                <a:latin typeface="SutonnyMJ" pitchFamily="2" charset="0"/>
                <a:cs typeface="SutonnyMJ" pitchFamily="2" charset="0"/>
              </a:rPr>
              <a:t>wkLb</a:t>
            </a:r>
            <a:r>
              <a:rPr lang="en-US" sz="13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3800" dirty="0" err="1" smtClean="0">
                <a:latin typeface="SutonnyMJ" pitchFamily="2" charset="0"/>
                <a:cs typeface="SutonnyMJ" pitchFamily="2" charset="0"/>
              </a:rPr>
              <a:t>dj</a:t>
            </a:r>
            <a:endParaRPr lang="en-US" sz="13800" dirty="0"/>
          </a:p>
        </p:txBody>
      </p:sp>
      <p:grpSp>
        <p:nvGrpSpPr>
          <p:cNvPr id="24" name="Group 23"/>
          <p:cNvGrpSpPr/>
          <p:nvPr/>
        </p:nvGrpSpPr>
        <p:grpSpPr>
          <a:xfrm>
            <a:off x="473529" y="1730819"/>
            <a:ext cx="11005457" cy="1446550"/>
            <a:chOff x="473529" y="1796135"/>
            <a:chExt cx="11005457" cy="1446550"/>
          </a:xfrm>
        </p:grpSpPr>
        <p:sp>
          <p:nvSpPr>
            <p:cNvPr id="8" name="Striped Right Arrow 7"/>
            <p:cNvSpPr/>
            <p:nvPr/>
          </p:nvSpPr>
          <p:spPr>
            <a:xfrm>
              <a:off x="473529" y="2155371"/>
              <a:ext cx="1289957" cy="816280"/>
            </a:xfrm>
            <a:prstGeom prst="stripedRightArrow">
              <a:avLst/>
            </a:prstGeom>
            <a:solidFill>
              <a:schemeClr val="tx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763488" y="1796135"/>
              <a:ext cx="9715498" cy="1446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800" dirty="0">
                  <a:latin typeface="SutonnyMJ" pitchFamily="2" charset="0"/>
                  <a:cs typeface="SutonnyMJ" pitchFamily="2" charset="0"/>
                </a:rPr>
                <a:t>GB </a:t>
              </a:r>
              <a:r>
                <a:rPr lang="en-US" sz="8800" dirty="0" err="1">
                  <a:latin typeface="SutonnyMJ" pitchFamily="2" charset="0"/>
                  <a:cs typeface="SutonnyMJ" pitchFamily="2" charset="0"/>
                </a:rPr>
                <a:t>cvV</a:t>
              </a:r>
              <a:r>
                <a:rPr lang="en-US" sz="8800" dirty="0">
                  <a:latin typeface="SutonnyMJ" pitchFamily="2" charset="0"/>
                  <a:cs typeface="SutonnyMJ" pitchFamily="2" charset="0"/>
                </a:rPr>
                <a:t> †</a:t>
              </a:r>
              <a:r>
                <a:rPr lang="en-US" sz="8800" dirty="0" err="1">
                  <a:latin typeface="SutonnyMJ" pitchFamily="2" charset="0"/>
                  <a:cs typeface="SutonnyMJ" pitchFamily="2" charset="0"/>
                </a:rPr>
                <a:t>k‡l</a:t>
              </a:r>
              <a:r>
                <a:rPr lang="en-US" sz="8800" dirty="0">
                  <a:latin typeface="SutonnyMJ" pitchFamily="2" charset="0"/>
                  <a:cs typeface="SutonnyMJ" pitchFamily="2" charset="0"/>
                </a:rPr>
                <a:t> </a:t>
              </a:r>
              <a:r>
                <a:rPr lang="en-US" sz="8800" dirty="0" err="1">
                  <a:latin typeface="SutonnyMJ" pitchFamily="2" charset="0"/>
                  <a:cs typeface="SutonnyMJ" pitchFamily="2" charset="0"/>
                </a:rPr>
                <a:t>wkÿv</a:t>
              </a:r>
              <a:r>
                <a:rPr lang="en-US" sz="8800" dirty="0">
                  <a:latin typeface="SutonnyMJ" pitchFamily="2" charset="0"/>
                  <a:cs typeface="SutonnyMJ" pitchFamily="2" charset="0"/>
                </a:rPr>
                <a:t>_©xiv-</a:t>
              </a:r>
              <a:endParaRPr lang="en-US" sz="88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71851" y="3638390"/>
            <a:ext cx="9239218" cy="923330"/>
            <a:chOff x="473529" y="3001732"/>
            <a:chExt cx="9239218" cy="923330"/>
          </a:xfrm>
        </p:grpSpPr>
        <p:sp>
          <p:nvSpPr>
            <p:cNvPr id="13" name="Striped Right Arrow 12"/>
            <p:cNvSpPr/>
            <p:nvPr/>
          </p:nvSpPr>
          <p:spPr>
            <a:xfrm>
              <a:off x="473529" y="3131812"/>
              <a:ext cx="780722" cy="748911"/>
            </a:xfrm>
            <a:prstGeom prst="stripedRightArrow">
              <a:avLst/>
            </a:prstGeom>
            <a:solidFill>
              <a:schemeClr val="tx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0154" y="3001732"/>
              <a:ext cx="7832593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5400" dirty="0" err="1" smtClean="0">
                  <a:latin typeface="SutonnyMJ" pitchFamily="2" charset="0"/>
                  <a:cs typeface="SutonnyMJ" pitchFamily="2" charset="0"/>
                </a:rPr>
                <a:t>K¨vcvwmUi</a:t>
              </a:r>
              <a:r>
                <a:rPr lang="en-US" sz="5400" dirty="0" smtClean="0">
                  <a:latin typeface="SutonnyMJ" pitchFamily="2" charset="0"/>
                  <a:cs typeface="SutonnyMJ" pitchFamily="2" charset="0"/>
                </a:rPr>
                <a:t> </a:t>
              </a:r>
              <a:r>
                <a:rPr lang="en-US" sz="5400" dirty="0" err="1">
                  <a:latin typeface="SutonnyMJ" pitchFamily="2" charset="0"/>
                  <a:cs typeface="SutonnyMJ" pitchFamily="2" charset="0"/>
                </a:rPr>
                <a:t>Gi</a:t>
              </a:r>
              <a:r>
                <a:rPr lang="en-US" sz="5400" dirty="0">
                  <a:latin typeface="SutonnyMJ" pitchFamily="2" charset="0"/>
                  <a:cs typeface="SutonnyMJ" pitchFamily="2" charset="0"/>
                </a:rPr>
                <a:t> </a:t>
              </a:r>
              <a:r>
                <a:rPr lang="en-US" sz="5400" dirty="0" err="1">
                  <a:latin typeface="SutonnyMJ" pitchFamily="2" charset="0"/>
                  <a:cs typeface="SutonnyMJ" pitchFamily="2" charset="0"/>
                </a:rPr>
                <a:t>msÁv</a:t>
              </a:r>
              <a:r>
                <a:rPr lang="en-US" sz="5400" dirty="0">
                  <a:latin typeface="SutonnyMJ" pitchFamily="2" charset="0"/>
                  <a:cs typeface="SutonnyMJ" pitchFamily="2" charset="0"/>
                </a:rPr>
                <a:t> </a:t>
              </a:r>
              <a:r>
                <a:rPr lang="en-US" sz="5400" dirty="0" err="1">
                  <a:latin typeface="SutonnyMJ" pitchFamily="2" charset="0"/>
                  <a:cs typeface="SutonnyMJ" pitchFamily="2" charset="0"/>
                </a:rPr>
                <a:t>ej‡Z</a:t>
              </a:r>
              <a:r>
                <a:rPr lang="en-US" sz="5400" dirty="0">
                  <a:latin typeface="SutonnyMJ" pitchFamily="2" charset="0"/>
                  <a:cs typeface="SutonnyMJ" pitchFamily="2" charset="0"/>
                </a:rPr>
                <a:t> </a:t>
              </a:r>
              <a:r>
                <a:rPr lang="en-US" sz="5400" dirty="0" err="1">
                  <a:latin typeface="SutonnyMJ" pitchFamily="2" charset="0"/>
                  <a:cs typeface="SutonnyMJ" pitchFamily="2" charset="0"/>
                </a:rPr>
                <a:t>cvi‡e</a:t>
              </a:r>
              <a:r>
                <a:rPr lang="en-US" sz="5400" dirty="0">
                  <a:latin typeface="SutonnyMJ" pitchFamily="2" charset="0"/>
                  <a:cs typeface="SutonnyMJ" pitchFamily="2" charset="0"/>
                </a:rPr>
                <a:t>|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73529" y="5334818"/>
            <a:ext cx="11632543" cy="830997"/>
            <a:chOff x="473529" y="5449121"/>
            <a:chExt cx="11632543" cy="830997"/>
          </a:xfrm>
        </p:grpSpPr>
        <p:sp>
          <p:nvSpPr>
            <p:cNvPr id="18" name="Striped Right Arrow 17"/>
            <p:cNvSpPr/>
            <p:nvPr/>
          </p:nvSpPr>
          <p:spPr>
            <a:xfrm>
              <a:off x="473529" y="5490165"/>
              <a:ext cx="780722" cy="748911"/>
            </a:xfrm>
            <a:prstGeom prst="stripedRightArrow">
              <a:avLst/>
            </a:prstGeom>
            <a:solidFill>
              <a:schemeClr val="tx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639745" y="5449121"/>
              <a:ext cx="1046632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dirty="0" err="1" smtClean="0">
                  <a:latin typeface="SutonnyMJ" pitchFamily="2" charset="0"/>
                  <a:cs typeface="SutonnyMJ" pitchFamily="2" charset="0"/>
                </a:rPr>
                <a:t>K¨vcvwmwUf</a:t>
              </a:r>
              <a:r>
                <a:rPr lang="en-US" sz="4800" dirty="0" smtClean="0">
                  <a:latin typeface="SutonnyMJ" pitchFamily="2" charset="0"/>
                  <a:cs typeface="SutonnyMJ" pitchFamily="2" charset="0"/>
                </a:rPr>
                <a:t> </a:t>
              </a:r>
              <a:r>
                <a:rPr lang="en-US" sz="4800" dirty="0" err="1">
                  <a:latin typeface="SutonnyMJ" pitchFamily="2" charset="0"/>
                  <a:cs typeface="SutonnyMJ" pitchFamily="2" charset="0"/>
                </a:rPr>
                <a:t>mvwK©U</a:t>
              </a:r>
              <a:r>
                <a:rPr lang="en-US" sz="4800" dirty="0">
                  <a:latin typeface="SutonnyMJ" pitchFamily="2" charset="0"/>
                  <a:cs typeface="SutonnyMJ" pitchFamily="2" charset="0"/>
                </a:rPr>
                <a:t> </a:t>
              </a:r>
              <a:r>
                <a:rPr lang="en-US" sz="4800" dirty="0" err="1">
                  <a:latin typeface="SutonnyMJ" pitchFamily="2" charset="0"/>
                  <a:cs typeface="SutonnyMJ" pitchFamily="2" charset="0"/>
                </a:rPr>
                <a:t>Gi</a:t>
              </a:r>
              <a:r>
                <a:rPr lang="en-US" sz="4800" dirty="0">
                  <a:latin typeface="SutonnyMJ" pitchFamily="2" charset="0"/>
                  <a:cs typeface="SutonnyMJ" pitchFamily="2" charset="0"/>
                </a:rPr>
                <a:t> </a:t>
              </a:r>
              <a:r>
                <a:rPr lang="en-US" sz="4800" dirty="0" err="1">
                  <a:latin typeface="SutonnyMJ" pitchFamily="2" charset="0"/>
                  <a:cs typeface="SutonnyMJ" pitchFamily="2" charset="0"/>
                </a:rPr>
                <a:t>cÖKvi‡f</a:t>
              </a:r>
              <a:r>
                <a:rPr lang="en-US" sz="4800" dirty="0">
                  <a:latin typeface="SutonnyMJ" pitchFamily="2" charset="0"/>
                  <a:cs typeface="SutonnyMJ" pitchFamily="2" charset="0"/>
                </a:rPr>
                <a:t>` </a:t>
              </a:r>
              <a:r>
                <a:rPr lang="en-US" sz="4800" dirty="0" err="1">
                  <a:latin typeface="SutonnyMJ" pitchFamily="2" charset="0"/>
                  <a:cs typeface="SutonnyMJ" pitchFamily="2" charset="0"/>
                </a:rPr>
                <a:t>eY©bv</a:t>
              </a:r>
              <a:r>
                <a:rPr lang="en-US" sz="4800" dirty="0">
                  <a:latin typeface="SutonnyMJ" pitchFamily="2" charset="0"/>
                  <a:cs typeface="SutonnyMJ" pitchFamily="2" charset="0"/>
                </a:rPr>
                <a:t> </a:t>
              </a:r>
              <a:r>
                <a:rPr lang="en-US" sz="4800" dirty="0" err="1">
                  <a:latin typeface="SutonnyMJ" pitchFamily="2" charset="0"/>
                  <a:cs typeface="SutonnyMJ" pitchFamily="2" charset="0"/>
                </a:rPr>
                <a:t>Ki‡Z</a:t>
              </a:r>
              <a:r>
                <a:rPr lang="en-US" sz="4800" dirty="0">
                  <a:latin typeface="SutonnyMJ" pitchFamily="2" charset="0"/>
                  <a:cs typeface="SutonnyMJ" pitchFamily="2" charset="0"/>
                </a:rPr>
                <a:t> </a:t>
              </a:r>
              <a:r>
                <a:rPr lang="en-US" sz="4800" dirty="0" err="1">
                  <a:latin typeface="SutonnyMJ" pitchFamily="2" charset="0"/>
                  <a:cs typeface="SutonnyMJ" pitchFamily="2" charset="0"/>
                </a:rPr>
                <a:t>cvi‡e</a:t>
              </a:r>
              <a:r>
                <a:rPr lang="en-US" sz="4800" dirty="0">
                  <a:latin typeface="SutonnyMJ" pitchFamily="2" charset="0"/>
                  <a:cs typeface="SutonnyMJ" pitchFamily="2" charset="0"/>
                </a:rPr>
                <a:t>|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1243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227C216A-83FD-42F4-A2CD-B670455C2BB4}"/>
              </a:ext>
            </a:extLst>
          </p:cNvPr>
          <p:cNvSpPr txBox="1"/>
          <p:nvPr/>
        </p:nvSpPr>
        <p:spPr>
          <a:xfrm>
            <a:off x="2411177" y="198463"/>
            <a:ext cx="7276063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latin typeface="SutonnyMJ" pitchFamily="2" charset="0"/>
                <a:cs typeface="SutonnyMJ" pitchFamily="2" charset="0"/>
              </a:rPr>
              <a:t>Avgiv</a:t>
            </a:r>
            <a:r>
              <a:rPr lang="en-US" sz="60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000" dirty="0" err="1">
                <a:latin typeface="SutonnyMJ" pitchFamily="2" charset="0"/>
                <a:cs typeface="SutonnyMJ" pitchFamily="2" charset="0"/>
              </a:rPr>
              <a:t>Av‡iv</a:t>
            </a:r>
            <a:r>
              <a:rPr lang="en-US" sz="60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000" dirty="0" err="1">
                <a:latin typeface="SutonnyMJ" pitchFamily="2" charset="0"/>
                <a:cs typeface="SutonnyMJ" pitchFamily="2" charset="0"/>
              </a:rPr>
              <a:t>wKQy</a:t>
            </a:r>
            <a:r>
              <a:rPr lang="en-US" sz="60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000" dirty="0" err="1">
                <a:latin typeface="SutonnyMJ" pitchFamily="2" charset="0"/>
                <a:cs typeface="SutonnyMJ" pitchFamily="2" charset="0"/>
              </a:rPr>
              <a:t>Qwe</a:t>
            </a:r>
            <a:r>
              <a:rPr lang="en-US" sz="6000" dirty="0">
                <a:latin typeface="SutonnyMJ" pitchFamily="2" charset="0"/>
                <a:cs typeface="SutonnyMJ" pitchFamily="2" charset="0"/>
              </a:rPr>
              <a:t> †`</a:t>
            </a:r>
            <a:r>
              <a:rPr lang="en-US" sz="6000" dirty="0" err="1">
                <a:latin typeface="SutonnyMJ" pitchFamily="2" charset="0"/>
                <a:cs typeface="SutonnyMJ" pitchFamily="2" charset="0"/>
              </a:rPr>
              <a:t>wL</a:t>
            </a:r>
            <a:endParaRPr lang="en-US" sz="60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75" y="1445342"/>
            <a:ext cx="6442140" cy="351011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753" y="1445342"/>
            <a:ext cx="4780992" cy="3628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7049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Scroll 2"/>
          <p:cNvSpPr/>
          <p:nvPr/>
        </p:nvSpPr>
        <p:spPr>
          <a:xfrm>
            <a:off x="390224" y="3289886"/>
            <a:ext cx="11353800" cy="1953928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err="1" smtClean="0">
                <a:latin typeface="SutonnyMJ" pitchFamily="2" charset="0"/>
                <a:cs typeface="SutonnyMJ" pitchFamily="2" charset="0"/>
              </a:rPr>
              <a:t>K¨vcvwmwUf</a:t>
            </a:r>
            <a:r>
              <a:rPr lang="en-US" sz="8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8800" dirty="0" err="1" smtClean="0">
                <a:latin typeface="SutonnyMJ" pitchFamily="2" charset="0"/>
                <a:cs typeface="SutonnyMJ" pitchFamily="2" charset="0"/>
              </a:rPr>
              <a:t>mvwK©U</a:t>
            </a:r>
            <a:r>
              <a:rPr lang="en-US" sz="8800" dirty="0" smtClean="0">
                <a:latin typeface="SutonnyMJ" pitchFamily="2" charset="0"/>
                <a:cs typeface="SutonnyMJ" pitchFamily="2" charset="0"/>
              </a:rPr>
              <a:t> KZ </a:t>
            </a:r>
            <a:r>
              <a:rPr lang="en-US" sz="8800" dirty="0" err="1" smtClean="0">
                <a:latin typeface="SutonnyMJ" pitchFamily="2" charset="0"/>
                <a:cs typeface="SutonnyMJ" pitchFamily="2" charset="0"/>
              </a:rPr>
              <a:t>cÖKvi</a:t>
            </a:r>
            <a:r>
              <a:rPr lang="en-US" sz="8800" dirty="0" smtClean="0">
                <a:latin typeface="SutonnyMJ" pitchFamily="2" charset="0"/>
                <a:cs typeface="SutonnyMJ" pitchFamily="2" charset="0"/>
              </a:rPr>
              <a:t>?</a:t>
            </a:r>
            <a:endParaRPr lang="en-US" sz="88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4" name="Left-Right Arrow 3"/>
          <p:cNvSpPr/>
          <p:nvPr/>
        </p:nvSpPr>
        <p:spPr>
          <a:xfrm>
            <a:off x="1674687" y="0"/>
            <a:ext cx="8167955" cy="279370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dirty="0">
                <a:latin typeface="SutonnyMJ" pitchFamily="2" charset="0"/>
                <a:cs typeface="SutonnyMJ" pitchFamily="2" charset="0"/>
              </a:rPr>
              <a:t>GKK </a:t>
            </a:r>
            <a:r>
              <a:rPr lang="en-US" sz="13800" dirty="0" err="1">
                <a:latin typeface="SutonnyMJ" pitchFamily="2" charset="0"/>
                <a:cs typeface="SutonnyMJ" pitchFamily="2" charset="0"/>
              </a:rPr>
              <a:t>KvR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397313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155</Words>
  <Application>Microsoft Office PowerPoint</Application>
  <PresentationFormat>Widescreen</PresentationFormat>
  <Paragraphs>34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SutonnyMJ</vt:lpstr>
      <vt:lpstr>Times New Roman</vt:lpstr>
      <vt:lpstr>Office Theme</vt:lpstr>
      <vt:lpstr>PowerPoint Presentation</vt:lpstr>
      <vt:lpstr>wkÿK cwiwPwZ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Avgiv GLb c~‡e©i GKwU Qwe Avev‡iv †`wL</vt:lpstr>
      <vt:lpstr>PowerPoint Presentation</vt:lpstr>
      <vt:lpstr>`jxq KvR</vt:lpstr>
      <vt:lpstr>gyj¨vqb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NUSHRAT TRADERS</dc:creator>
  <cp:lastModifiedBy>Ershadul Haque</cp:lastModifiedBy>
  <cp:revision>103</cp:revision>
  <dcterms:created xsi:type="dcterms:W3CDTF">2018-04-06T16:42:55Z</dcterms:created>
  <dcterms:modified xsi:type="dcterms:W3CDTF">2019-08-22T17:16:43Z</dcterms:modified>
</cp:coreProperties>
</file>