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8" r:id="rId3"/>
    <p:sldId id="257" r:id="rId4"/>
    <p:sldId id="263" r:id="rId5"/>
    <p:sldId id="265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24" autoAdjust="0"/>
  </p:normalViewPr>
  <p:slideViewPr>
    <p:cSldViewPr snapToGrid="0">
      <p:cViewPr varScale="1">
        <p:scale>
          <a:sx n="68" d="100"/>
          <a:sy n="68" d="100"/>
        </p:scale>
        <p:origin x="48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280F9-569B-4397-82BD-A58B22D8413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8EDBD91B-0FC2-417E-8F35-F47E00687B7F}">
      <dgm:prSet phldrT="[Text]"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মহাপরিচালক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0B5C9A60-2957-46E8-9682-8C3C04F31DFF}" type="parTrans" cxnId="{BD4FB442-A294-494D-88C5-07F4949CBC69}">
      <dgm:prSet/>
      <dgm:spPr/>
      <dgm:t>
        <a:bodyPr/>
        <a:lstStyle/>
        <a:p>
          <a:endParaRPr lang="en-US"/>
        </a:p>
      </dgm:t>
    </dgm:pt>
    <dgm:pt modelId="{FDA2E530-67AA-4C46-BA94-D7B817E001AA}" type="sibTrans" cxnId="{BD4FB442-A294-494D-88C5-07F4949CBC69}">
      <dgm:prSet/>
      <dgm:spPr/>
      <dgm:t>
        <a:bodyPr/>
        <a:lstStyle/>
        <a:p>
          <a:endParaRPr lang="en-US"/>
        </a:p>
      </dgm:t>
    </dgm:pt>
    <dgm:pt modelId="{FE8D60CD-33E9-4BD9-83B1-C8C6C3974CFA}">
      <dgm:prSet phldrT="[Text]"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পরিচালক (কলেজ ও প্রশাসন )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5B001E2A-F1C8-4A68-807C-95154473D3AD}" type="parTrans" cxnId="{2F17F096-9474-43F4-BCE4-AC519976B53F}">
      <dgm:prSet/>
      <dgm:spPr/>
      <dgm:t>
        <a:bodyPr/>
        <a:lstStyle/>
        <a:p>
          <a:endParaRPr lang="en-US"/>
        </a:p>
      </dgm:t>
    </dgm:pt>
    <dgm:pt modelId="{F5A9511C-DD9F-4609-8BC2-0A0F7C89E568}" type="sibTrans" cxnId="{2F17F096-9474-43F4-BCE4-AC519976B53F}">
      <dgm:prSet/>
      <dgm:spPr/>
      <dgm:t>
        <a:bodyPr/>
        <a:lstStyle/>
        <a:p>
          <a:endParaRPr lang="en-US"/>
        </a:p>
      </dgm:t>
    </dgm:pt>
    <dgm:pt modelId="{8B5D692E-B8C9-4994-A96B-CCB2C0EE4AA3}">
      <dgm:prSet phldrT="[Text]"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পরিচালক (পরিকল্পনা ও উন্নয়ন) 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6B2B5048-0FA3-4367-A16E-98B0BABDE33B}" type="parTrans" cxnId="{2581EBAD-8319-40A0-B21C-2B01CA99324A}">
      <dgm:prSet/>
      <dgm:spPr/>
      <dgm:t>
        <a:bodyPr/>
        <a:lstStyle/>
        <a:p>
          <a:endParaRPr lang="en-US"/>
        </a:p>
      </dgm:t>
    </dgm:pt>
    <dgm:pt modelId="{92C505C6-F909-4BEB-BC3F-622061B22629}" type="sibTrans" cxnId="{2581EBAD-8319-40A0-B21C-2B01CA99324A}">
      <dgm:prSet/>
      <dgm:spPr/>
      <dgm:t>
        <a:bodyPr/>
        <a:lstStyle/>
        <a:p>
          <a:endParaRPr lang="en-US"/>
        </a:p>
      </dgm:t>
    </dgm:pt>
    <dgm:pt modelId="{DF4E67EA-CA6E-49CA-8D90-83B96DD788A7}">
      <dgm:prSet phldrT="[Text]"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পরিচালক (প্রশিক্ষণ)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FCB80E7B-B6E5-4FFF-9B42-5A854BF42585}" type="parTrans" cxnId="{98C0B627-38BE-4810-B80B-31460355B9FF}">
      <dgm:prSet/>
      <dgm:spPr/>
      <dgm:t>
        <a:bodyPr/>
        <a:lstStyle/>
        <a:p>
          <a:endParaRPr lang="en-US"/>
        </a:p>
      </dgm:t>
    </dgm:pt>
    <dgm:pt modelId="{3BDCDAB7-AFD5-4CDF-942A-B5471CA2DC03}" type="sibTrans" cxnId="{98C0B627-38BE-4810-B80B-31460355B9FF}">
      <dgm:prSet/>
      <dgm:spPr/>
      <dgm:t>
        <a:bodyPr/>
        <a:lstStyle/>
        <a:p>
          <a:endParaRPr lang="en-US"/>
        </a:p>
      </dgm:t>
    </dgm:pt>
    <dgm:pt modelId="{BB410D73-F54D-4F86-81FF-20AC723707CE}">
      <dgm:prSet custT="1"/>
      <dgm:spPr/>
      <dgm:t>
        <a:bodyPr/>
        <a:lstStyle/>
        <a:p>
          <a:r>
            <a:rPr lang="bn-BD" sz="1600" smtClean="0">
              <a:latin typeface="NikoshBAN" pitchFamily="2" charset="0"/>
              <a:cs typeface="NikoshBAN" pitchFamily="2" charset="0"/>
            </a:rPr>
            <a:t>পরিচালক প্রশাসন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7542235F-4A71-4CD5-B5F6-520E2B50BFDC}" type="parTrans" cxnId="{387A134B-CDFA-4162-ACC2-1895D0CC2C37}">
      <dgm:prSet/>
      <dgm:spPr/>
      <dgm:t>
        <a:bodyPr/>
        <a:lstStyle/>
        <a:p>
          <a:endParaRPr lang="en-US"/>
        </a:p>
      </dgm:t>
    </dgm:pt>
    <dgm:pt modelId="{CF33CCE7-0195-4A76-A299-2C5DAD241CA1}" type="sibTrans" cxnId="{387A134B-CDFA-4162-ACC2-1895D0CC2C37}">
      <dgm:prSet/>
      <dgm:spPr/>
      <dgm:t>
        <a:bodyPr/>
        <a:lstStyle/>
        <a:p>
          <a:endParaRPr lang="en-US"/>
        </a:p>
      </dgm:t>
    </dgm:pt>
    <dgm:pt modelId="{F4978834-7188-468B-B0BE-C74B8F01A687}">
      <dgm:prSet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পরিচালক (মাধমিক)  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04B7D7B3-D976-46A0-8B4C-DE1EFCA371B6}" type="parTrans" cxnId="{FF293BCC-5409-4669-8656-2AECE1C7BCAB}">
      <dgm:prSet/>
      <dgm:spPr/>
      <dgm:t>
        <a:bodyPr/>
        <a:lstStyle/>
        <a:p>
          <a:endParaRPr lang="en-US"/>
        </a:p>
      </dgm:t>
    </dgm:pt>
    <dgm:pt modelId="{918644F0-864D-4260-B9F9-1614C1ED4D47}" type="sibTrans" cxnId="{FF293BCC-5409-4669-8656-2AECE1C7BCAB}">
      <dgm:prSet/>
      <dgm:spPr/>
      <dgm:t>
        <a:bodyPr/>
        <a:lstStyle/>
        <a:p>
          <a:endParaRPr lang="en-US"/>
        </a:p>
      </dgm:t>
    </dgm:pt>
    <dgm:pt modelId="{6E15D09A-E52D-4540-86E0-614D107FACB2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উপ-পরিচালক (কলেজ -১)</a:t>
          </a:r>
          <a:endParaRPr lang="en-US" sz="1800" dirty="0"/>
        </a:p>
      </dgm:t>
    </dgm:pt>
    <dgm:pt modelId="{413F6D81-2FEB-4EF0-9308-022450503811}" type="parTrans" cxnId="{25420470-836F-486A-9A75-7134011F0946}">
      <dgm:prSet/>
      <dgm:spPr/>
      <dgm:t>
        <a:bodyPr/>
        <a:lstStyle/>
        <a:p>
          <a:endParaRPr lang="en-US"/>
        </a:p>
      </dgm:t>
    </dgm:pt>
    <dgm:pt modelId="{F2C8C598-1DD2-40BF-AD67-E3D077010991}" type="sibTrans" cxnId="{25420470-836F-486A-9A75-7134011F0946}">
      <dgm:prSet/>
      <dgm:spPr/>
      <dgm:t>
        <a:bodyPr/>
        <a:lstStyle/>
        <a:p>
          <a:endParaRPr lang="en-US"/>
        </a:p>
      </dgm:t>
    </dgm:pt>
    <dgm:pt modelId="{0834C6D9-8BEA-4D41-BB43-71C35F65D5DB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উপ-পরিচালক (কলেজ -২)</a:t>
          </a:r>
          <a:endParaRPr lang="en-US" sz="1800" dirty="0"/>
        </a:p>
      </dgm:t>
    </dgm:pt>
    <dgm:pt modelId="{2A771E55-A4D7-4AC0-8059-96A35DE300A6}" type="parTrans" cxnId="{A62E3B16-A142-4341-A5D3-4A9197F0CECD}">
      <dgm:prSet/>
      <dgm:spPr/>
      <dgm:t>
        <a:bodyPr/>
        <a:lstStyle/>
        <a:p>
          <a:endParaRPr lang="en-US"/>
        </a:p>
      </dgm:t>
    </dgm:pt>
    <dgm:pt modelId="{741FEE30-3BC0-4AAC-B98C-6383163D146B}" type="sibTrans" cxnId="{A62E3B16-A142-4341-A5D3-4A9197F0CECD}">
      <dgm:prSet/>
      <dgm:spPr/>
      <dgm:t>
        <a:bodyPr/>
        <a:lstStyle/>
        <a:p>
          <a:endParaRPr lang="en-US"/>
        </a:p>
      </dgm:t>
    </dgm:pt>
    <dgm:pt modelId="{30057C6F-08CD-46BC-84FA-6215B9A447AB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উপ-পরিচালক </a:t>
          </a:r>
          <a:endParaRPr lang="en-US" sz="1800" dirty="0"/>
        </a:p>
      </dgm:t>
    </dgm:pt>
    <dgm:pt modelId="{363524E5-D62C-4FB2-8CBB-66409BE7E54F}" type="parTrans" cxnId="{F40C74B8-01A5-47A9-A191-5DB9396C25BC}">
      <dgm:prSet/>
      <dgm:spPr/>
      <dgm:t>
        <a:bodyPr/>
        <a:lstStyle/>
        <a:p>
          <a:endParaRPr lang="en-US"/>
        </a:p>
      </dgm:t>
    </dgm:pt>
    <dgm:pt modelId="{F5DD9F48-DEA9-42C2-84CA-CBA5A57E000B}" type="sibTrans" cxnId="{F40C74B8-01A5-47A9-A191-5DB9396C25BC}">
      <dgm:prSet/>
      <dgm:spPr/>
      <dgm:t>
        <a:bodyPr/>
        <a:lstStyle/>
        <a:p>
          <a:endParaRPr lang="en-US"/>
        </a:p>
      </dgm:t>
    </dgm:pt>
    <dgm:pt modelId="{F3E6D68F-4B3C-4086-8C71-986D8699F0CF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উপ-পরিচালক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dirty="0"/>
        </a:p>
      </dgm:t>
    </dgm:pt>
    <dgm:pt modelId="{6D88A3BD-D97B-4519-BD89-48FC2577B787}" type="parTrans" cxnId="{D86BEFD1-49C4-422B-A247-10C70D2145E4}">
      <dgm:prSet/>
      <dgm:spPr/>
      <dgm:t>
        <a:bodyPr/>
        <a:lstStyle/>
        <a:p>
          <a:endParaRPr lang="en-US"/>
        </a:p>
      </dgm:t>
    </dgm:pt>
    <dgm:pt modelId="{ABD8D060-CEFF-4E2D-9D01-8456C405F150}" type="sibTrans" cxnId="{D86BEFD1-49C4-422B-A247-10C70D2145E4}">
      <dgm:prSet/>
      <dgm:spPr/>
      <dgm:t>
        <a:bodyPr/>
        <a:lstStyle/>
        <a:p>
          <a:endParaRPr lang="en-US"/>
        </a:p>
      </dgm:t>
    </dgm:pt>
    <dgm:pt modelId="{7D6693E2-E4C2-49F8-9B5B-084EA38F056F}">
      <dgm:prSet custT="1"/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উপ-পরিচালক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dirty="0"/>
        </a:p>
      </dgm:t>
    </dgm:pt>
    <dgm:pt modelId="{6EDDC69E-BEA8-43E3-87FD-E10FACA381D4}" type="parTrans" cxnId="{D288FD94-56A5-4B5A-8802-AD4BB720EFC4}">
      <dgm:prSet/>
      <dgm:spPr/>
      <dgm:t>
        <a:bodyPr/>
        <a:lstStyle/>
        <a:p>
          <a:endParaRPr lang="en-US"/>
        </a:p>
      </dgm:t>
    </dgm:pt>
    <dgm:pt modelId="{1B126BE1-D3B5-4661-B9AB-8E51B3A6D040}" type="sibTrans" cxnId="{D288FD94-56A5-4B5A-8802-AD4BB720EFC4}">
      <dgm:prSet/>
      <dgm:spPr/>
      <dgm:t>
        <a:bodyPr/>
        <a:lstStyle/>
        <a:p>
          <a:endParaRPr lang="en-US"/>
        </a:p>
      </dgm:t>
    </dgm:pt>
    <dgm:pt modelId="{A7E32C7B-CAD1-409A-833D-543F4F75D07F}" type="pres">
      <dgm:prSet presAssocID="{146280F9-569B-4397-82BD-A58B22D841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6BF716-B5EE-4F9B-8E13-4843EF49ED13}" type="pres">
      <dgm:prSet presAssocID="{8EDBD91B-0FC2-417E-8F35-F47E00687B7F}" presName="hierRoot1" presStyleCnt="0"/>
      <dgm:spPr/>
    </dgm:pt>
    <dgm:pt modelId="{A0F390DB-AAE1-469D-ACDD-9F979836A877}" type="pres">
      <dgm:prSet presAssocID="{8EDBD91B-0FC2-417E-8F35-F47E00687B7F}" presName="composite" presStyleCnt="0"/>
      <dgm:spPr/>
    </dgm:pt>
    <dgm:pt modelId="{FF011587-A87D-4A35-9809-843B31649D4D}" type="pres">
      <dgm:prSet presAssocID="{8EDBD91B-0FC2-417E-8F35-F47E00687B7F}" presName="background" presStyleLbl="node0" presStyleIdx="0" presStyleCnt="1"/>
      <dgm:spPr/>
    </dgm:pt>
    <dgm:pt modelId="{255A2A33-C0BC-47D8-99B2-2F32C81A9CCB}" type="pres">
      <dgm:prSet presAssocID="{8EDBD91B-0FC2-417E-8F35-F47E00687B7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E2FC3-E8B3-481C-8F47-53CFE2CBF6ED}" type="pres">
      <dgm:prSet presAssocID="{8EDBD91B-0FC2-417E-8F35-F47E00687B7F}" presName="hierChild2" presStyleCnt="0"/>
      <dgm:spPr/>
    </dgm:pt>
    <dgm:pt modelId="{48C6BF11-0EDE-4E32-83E1-93066FDCCB4F}" type="pres">
      <dgm:prSet presAssocID="{5B001E2A-F1C8-4A68-807C-95154473D3AD}" presName="Name10" presStyleLbl="parChTrans1D2" presStyleIdx="0" presStyleCnt="5"/>
      <dgm:spPr/>
      <dgm:t>
        <a:bodyPr/>
        <a:lstStyle/>
        <a:p>
          <a:endParaRPr lang="en-US"/>
        </a:p>
      </dgm:t>
    </dgm:pt>
    <dgm:pt modelId="{D1A547AD-D8FA-48AD-8739-33B7610CB54F}" type="pres">
      <dgm:prSet presAssocID="{FE8D60CD-33E9-4BD9-83B1-C8C6C3974CFA}" presName="hierRoot2" presStyleCnt="0"/>
      <dgm:spPr/>
    </dgm:pt>
    <dgm:pt modelId="{95283D4D-73E1-4C22-BC47-2ABAA60F049F}" type="pres">
      <dgm:prSet presAssocID="{FE8D60CD-33E9-4BD9-83B1-C8C6C3974CFA}" presName="composite2" presStyleCnt="0"/>
      <dgm:spPr/>
    </dgm:pt>
    <dgm:pt modelId="{D4D718FF-DF6B-4BF0-BA47-FEA937E7558F}" type="pres">
      <dgm:prSet presAssocID="{FE8D60CD-33E9-4BD9-83B1-C8C6C3974CFA}" presName="background2" presStyleLbl="node2" presStyleIdx="0" presStyleCnt="5"/>
      <dgm:spPr/>
    </dgm:pt>
    <dgm:pt modelId="{40FEF0AA-ABB9-4588-ADA5-E002660D3FC2}" type="pres">
      <dgm:prSet presAssocID="{FE8D60CD-33E9-4BD9-83B1-C8C6C3974CFA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2B799-40D0-4E06-91BB-2328DF293EF3}" type="pres">
      <dgm:prSet presAssocID="{FE8D60CD-33E9-4BD9-83B1-C8C6C3974CFA}" presName="hierChild3" presStyleCnt="0"/>
      <dgm:spPr/>
    </dgm:pt>
    <dgm:pt modelId="{8101E07D-E3BA-4F72-A7B7-73AC3C7E747A}" type="pres">
      <dgm:prSet presAssocID="{413F6D81-2FEB-4EF0-9308-022450503811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9356025-C422-4249-9588-688F118B4AB2}" type="pres">
      <dgm:prSet presAssocID="{6E15D09A-E52D-4540-86E0-614D107FACB2}" presName="hierRoot3" presStyleCnt="0"/>
      <dgm:spPr/>
    </dgm:pt>
    <dgm:pt modelId="{39637D68-DA88-4638-B018-D76BF32C46FC}" type="pres">
      <dgm:prSet presAssocID="{6E15D09A-E52D-4540-86E0-614D107FACB2}" presName="composite3" presStyleCnt="0"/>
      <dgm:spPr/>
    </dgm:pt>
    <dgm:pt modelId="{D3CCDF8A-ECC4-4F91-A1E2-1FF0A673BB98}" type="pres">
      <dgm:prSet presAssocID="{6E15D09A-E52D-4540-86E0-614D107FACB2}" presName="background3" presStyleLbl="node3" presStyleIdx="0" presStyleCnt="5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16793AF-F311-4811-8AFD-6A632F1C1CAC}" type="pres">
      <dgm:prSet presAssocID="{6E15D09A-E52D-4540-86E0-614D107FACB2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20CB25-A92A-4409-ACAF-E77702AFEB55}" type="pres">
      <dgm:prSet presAssocID="{6E15D09A-E52D-4540-86E0-614D107FACB2}" presName="hierChild4" presStyleCnt="0"/>
      <dgm:spPr/>
    </dgm:pt>
    <dgm:pt modelId="{7E1B1181-885B-46A0-8D76-DE96167C3836}" type="pres">
      <dgm:prSet presAssocID="{2A771E55-A4D7-4AC0-8059-96A35DE300A6}" presName="Name17" presStyleLbl="parChTrans1D3" presStyleIdx="1" presStyleCnt="5"/>
      <dgm:spPr/>
      <dgm:t>
        <a:bodyPr/>
        <a:lstStyle/>
        <a:p>
          <a:endParaRPr lang="en-US"/>
        </a:p>
      </dgm:t>
    </dgm:pt>
    <dgm:pt modelId="{A126F330-9780-4548-A3D0-6067DED52BAA}" type="pres">
      <dgm:prSet presAssocID="{0834C6D9-8BEA-4D41-BB43-71C35F65D5DB}" presName="hierRoot3" presStyleCnt="0"/>
      <dgm:spPr/>
    </dgm:pt>
    <dgm:pt modelId="{FD43742B-81F9-46A5-9613-9A207BF44AD7}" type="pres">
      <dgm:prSet presAssocID="{0834C6D9-8BEA-4D41-BB43-71C35F65D5DB}" presName="composite3" presStyleCnt="0"/>
      <dgm:spPr/>
    </dgm:pt>
    <dgm:pt modelId="{6BB204DA-7824-4ABC-A4B3-1D8BF8FCB0F8}" type="pres">
      <dgm:prSet presAssocID="{0834C6D9-8BEA-4D41-BB43-71C35F65D5DB}" presName="background3" presStyleLbl="node3" presStyleIdx="1" presStyleCnt="5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97F210B-5810-48BB-9CDA-6CC092C7CA5A}" type="pres">
      <dgm:prSet presAssocID="{0834C6D9-8BEA-4D41-BB43-71C35F65D5DB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B7A8F-31E8-4F2D-9A92-2A18D10FB756}" type="pres">
      <dgm:prSet presAssocID="{0834C6D9-8BEA-4D41-BB43-71C35F65D5DB}" presName="hierChild4" presStyleCnt="0"/>
      <dgm:spPr/>
    </dgm:pt>
    <dgm:pt modelId="{06677222-F10F-4D4E-A005-92139C8E0C52}" type="pres">
      <dgm:prSet presAssocID="{6B2B5048-0FA3-4367-A16E-98B0BABDE33B}" presName="Name10" presStyleLbl="parChTrans1D2" presStyleIdx="1" presStyleCnt="5"/>
      <dgm:spPr/>
      <dgm:t>
        <a:bodyPr/>
        <a:lstStyle/>
        <a:p>
          <a:endParaRPr lang="en-US"/>
        </a:p>
      </dgm:t>
    </dgm:pt>
    <dgm:pt modelId="{E9904CE7-6A88-4ADF-B721-75472F6CBC10}" type="pres">
      <dgm:prSet presAssocID="{8B5D692E-B8C9-4994-A96B-CCB2C0EE4AA3}" presName="hierRoot2" presStyleCnt="0"/>
      <dgm:spPr/>
    </dgm:pt>
    <dgm:pt modelId="{DC3B3B84-F852-446B-9D6A-A389C343B106}" type="pres">
      <dgm:prSet presAssocID="{8B5D692E-B8C9-4994-A96B-CCB2C0EE4AA3}" presName="composite2" presStyleCnt="0"/>
      <dgm:spPr/>
    </dgm:pt>
    <dgm:pt modelId="{0296B881-E523-43F4-9410-EE6043809D3A}" type="pres">
      <dgm:prSet presAssocID="{8B5D692E-B8C9-4994-A96B-CCB2C0EE4AA3}" presName="background2" presStyleLbl="node2" presStyleIdx="1" presStyleCnt="5"/>
      <dgm:spPr/>
    </dgm:pt>
    <dgm:pt modelId="{A2AF2F2C-13C5-4DBF-8DCB-677DF5F47EDB}" type="pres">
      <dgm:prSet presAssocID="{8B5D692E-B8C9-4994-A96B-CCB2C0EE4AA3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BF68E3-5368-4CB3-9BB6-6A36B135B4B8}" type="pres">
      <dgm:prSet presAssocID="{8B5D692E-B8C9-4994-A96B-CCB2C0EE4AA3}" presName="hierChild3" presStyleCnt="0"/>
      <dgm:spPr/>
    </dgm:pt>
    <dgm:pt modelId="{F3AD3F47-C01C-4A6F-A2EC-54170515C83F}" type="pres">
      <dgm:prSet presAssocID="{363524E5-D62C-4FB2-8CBB-66409BE7E54F}" presName="Name17" presStyleLbl="parChTrans1D3" presStyleIdx="2" presStyleCnt="5"/>
      <dgm:spPr/>
      <dgm:t>
        <a:bodyPr/>
        <a:lstStyle/>
        <a:p>
          <a:endParaRPr lang="en-US"/>
        </a:p>
      </dgm:t>
    </dgm:pt>
    <dgm:pt modelId="{C595DF17-D494-4B64-A442-1E79E1DB8684}" type="pres">
      <dgm:prSet presAssocID="{30057C6F-08CD-46BC-84FA-6215B9A447AB}" presName="hierRoot3" presStyleCnt="0"/>
      <dgm:spPr/>
    </dgm:pt>
    <dgm:pt modelId="{F294AFA8-782F-47F6-B01B-6BC4229A089C}" type="pres">
      <dgm:prSet presAssocID="{30057C6F-08CD-46BC-84FA-6215B9A447AB}" presName="composite3" presStyleCnt="0"/>
      <dgm:spPr/>
    </dgm:pt>
    <dgm:pt modelId="{09B79793-DC16-482C-84AC-E8556190F63C}" type="pres">
      <dgm:prSet presAssocID="{30057C6F-08CD-46BC-84FA-6215B9A447AB}" presName="background3" presStyleLbl="node3" presStyleIdx="2" presStyleCnt="5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F18687F-9F53-4FA1-AA7C-F80E76F70FF3}" type="pres">
      <dgm:prSet presAssocID="{30057C6F-08CD-46BC-84FA-6215B9A447A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53E9E4-CEC9-4CC7-ADAC-594CC2725A9C}" type="pres">
      <dgm:prSet presAssocID="{30057C6F-08CD-46BC-84FA-6215B9A447AB}" presName="hierChild4" presStyleCnt="0"/>
      <dgm:spPr/>
    </dgm:pt>
    <dgm:pt modelId="{5FA309AF-076F-4DF1-A1AC-5066CA3D287A}" type="pres">
      <dgm:prSet presAssocID="{6EDDC69E-BEA8-43E3-87FD-E10FACA381D4}" presName="Name17" presStyleLbl="parChTrans1D3" presStyleIdx="3" presStyleCnt="5"/>
      <dgm:spPr/>
      <dgm:t>
        <a:bodyPr/>
        <a:lstStyle/>
        <a:p>
          <a:endParaRPr lang="en-US"/>
        </a:p>
      </dgm:t>
    </dgm:pt>
    <dgm:pt modelId="{48C7CB0F-74BF-40EA-AF6D-93F8617D8DF5}" type="pres">
      <dgm:prSet presAssocID="{7D6693E2-E4C2-49F8-9B5B-084EA38F056F}" presName="hierRoot3" presStyleCnt="0"/>
      <dgm:spPr/>
    </dgm:pt>
    <dgm:pt modelId="{5217E10F-F3CF-4184-A9BA-54C280B30F2D}" type="pres">
      <dgm:prSet presAssocID="{7D6693E2-E4C2-49F8-9B5B-084EA38F056F}" presName="composite3" presStyleCnt="0"/>
      <dgm:spPr/>
    </dgm:pt>
    <dgm:pt modelId="{979735BF-5358-4852-AFD2-A878C13C5A39}" type="pres">
      <dgm:prSet presAssocID="{7D6693E2-E4C2-49F8-9B5B-084EA38F056F}" presName="background3" presStyleLbl="node3" presStyleIdx="3" presStyleCnt="5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C457988-B55B-45ED-BD9B-5F1436CD300E}" type="pres">
      <dgm:prSet presAssocID="{7D6693E2-E4C2-49F8-9B5B-084EA38F056F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7575E-EFDD-4BA9-A4EA-0BD5CAE9BAA9}" type="pres">
      <dgm:prSet presAssocID="{7D6693E2-E4C2-49F8-9B5B-084EA38F056F}" presName="hierChild4" presStyleCnt="0"/>
      <dgm:spPr/>
    </dgm:pt>
    <dgm:pt modelId="{E9CFB87E-42D4-4C7B-B015-6190B2BAE30C}" type="pres">
      <dgm:prSet presAssocID="{6D88A3BD-D97B-4519-BD89-48FC2577B787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21A70E1-67D9-463C-939F-2B6B0DF2B6F3}" type="pres">
      <dgm:prSet presAssocID="{F3E6D68F-4B3C-4086-8C71-986D8699F0CF}" presName="hierRoot3" presStyleCnt="0"/>
      <dgm:spPr/>
    </dgm:pt>
    <dgm:pt modelId="{13DECBD3-00F6-4EEF-A5A8-965D8471C271}" type="pres">
      <dgm:prSet presAssocID="{F3E6D68F-4B3C-4086-8C71-986D8699F0CF}" presName="composite3" presStyleCnt="0"/>
      <dgm:spPr/>
    </dgm:pt>
    <dgm:pt modelId="{C465E5E0-7005-444B-8D79-11B85EE8BECF}" type="pres">
      <dgm:prSet presAssocID="{F3E6D68F-4B3C-4086-8C71-986D8699F0CF}" presName="background3" presStyleLbl="node3" presStyleIdx="4" presStyleCnt="5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3A16BC2-6306-4D67-8399-B8DAB6DB13E3}" type="pres">
      <dgm:prSet presAssocID="{F3E6D68F-4B3C-4086-8C71-986D8699F0CF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F2504-2DA2-4416-9924-BDCCE21E0D4C}" type="pres">
      <dgm:prSet presAssocID="{F3E6D68F-4B3C-4086-8C71-986D8699F0CF}" presName="hierChild4" presStyleCnt="0"/>
      <dgm:spPr/>
    </dgm:pt>
    <dgm:pt modelId="{04C6B916-BB4C-47D4-8846-700C0A9CB579}" type="pres">
      <dgm:prSet presAssocID="{FCB80E7B-B6E5-4FFF-9B42-5A854BF42585}" presName="Name10" presStyleLbl="parChTrans1D2" presStyleIdx="2" presStyleCnt="5"/>
      <dgm:spPr/>
      <dgm:t>
        <a:bodyPr/>
        <a:lstStyle/>
        <a:p>
          <a:endParaRPr lang="en-US"/>
        </a:p>
      </dgm:t>
    </dgm:pt>
    <dgm:pt modelId="{291F240D-7376-4D66-B250-D3939474AD28}" type="pres">
      <dgm:prSet presAssocID="{DF4E67EA-CA6E-49CA-8D90-83B96DD788A7}" presName="hierRoot2" presStyleCnt="0"/>
      <dgm:spPr/>
    </dgm:pt>
    <dgm:pt modelId="{9CB8E1FB-582D-4143-B9DE-A532CC5824D0}" type="pres">
      <dgm:prSet presAssocID="{DF4E67EA-CA6E-49CA-8D90-83B96DD788A7}" presName="composite2" presStyleCnt="0"/>
      <dgm:spPr/>
    </dgm:pt>
    <dgm:pt modelId="{FE49535E-B29D-499A-9B28-4384243D66FD}" type="pres">
      <dgm:prSet presAssocID="{DF4E67EA-CA6E-49CA-8D90-83B96DD788A7}" presName="background2" presStyleLbl="node2" presStyleIdx="2" presStyleCnt="5"/>
      <dgm:spPr/>
    </dgm:pt>
    <dgm:pt modelId="{2886C29F-770E-49CC-8B2A-32600ECCC369}" type="pres">
      <dgm:prSet presAssocID="{DF4E67EA-CA6E-49CA-8D90-83B96DD788A7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287FD-5652-4C23-9432-DB838F0B7E26}" type="pres">
      <dgm:prSet presAssocID="{DF4E67EA-CA6E-49CA-8D90-83B96DD788A7}" presName="hierChild3" presStyleCnt="0"/>
      <dgm:spPr/>
    </dgm:pt>
    <dgm:pt modelId="{BDCE69F5-C062-4891-85FC-EAD6DE5E4533}" type="pres">
      <dgm:prSet presAssocID="{04B7D7B3-D976-46A0-8B4C-DE1EFCA371B6}" presName="Name10" presStyleLbl="parChTrans1D2" presStyleIdx="3" presStyleCnt="5"/>
      <dgm:spPr/>
      <dgm:t>
        <a:bodyPr/>
        <a:lstStyle/>
        <a:p>
          <a:endParaRPr lang="en-US"/>
        </a:p>
      </dgm:t>
    </dgm:pt>
    <dgm:pt modelId="{7E4D1A21-B95A-43A5-AEF9-36A56BEBD6C1}" type="pres">
      <dgm:prSet presAssocID="{F4978834-7188-468B-B0BE-C74B8F01A687}" presName="hierRoot2" presStyleCnt="0"/>
      <dgm:spPr/>
    </dgm:pt>
    <dgm:pt modelId="{D63CBDEB-E49D-4B41-963A-0AC4F46BA0EA}" type="pres">
      <dgm:prSet presAssocID="{F4978834-7188-468B-B0BE-C74B8F01A687}" presName="composite2" presStyleCnt="0"/>
      <dgm:spPr/>
    </dgm:pt>
    <dgm:pt modelId="{4BAFEF8B-F297-4895-B6B4-3D3F41ADC57B}" type="pres">
      <dgm:prSet presAssocID="{F4978834-7188-468B-B0BE-C74B8F01A687}" presName="background2" presStyleLbl="node2" presStyleIdx="3" presStyleCnt="5"/>
      <dgm:spPr/>
    </dgm:pt>
    <dgm:pt modelId="{3D4EEC83-4ECF-4C12-AA08-CCB30DCF562B}" type="pres">
      <dgm:prSet presAssocID="{F4978834-7188-468B-B0BE-C74B8F01A687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18C1F-E6ED-4739-835D-6AFA7C27454C}" type="pres">
      <dgm:prSet presAssocID="{F4978834-7188-468B-B0BE-C74B8F01A687}" presName="hierChild3" presStyleCnt="0"/>
      <dgm:spPr/>
    </dgm:pt>
    <dgm:pt modelId="{46230B15-5C7B-4D74-96FF-24813423DD0C}" type="pres">
      <dgm:prSet presAssocID="{7542235F-4A71-4CD5-B5F6-520E2B50BFDC}" presName="Name10" presStyleLbl="parChTrans1D2" presStyleIdx="4" presStyleCnt="5"/>
      <dgm:spPr/>
      <dgm:t>
        <a:bodyPr/>
        <a:lstStyle/>
        <a:p>
          <a:endParaRPr lang="en-US"/>
        </a:p>
      </dgm:t>
    </dgm:pt>
    <dgm:pt modelId="{5B4B9F94-3387-4A54-B12A-2DA0598D5DEE}" type="pres">
      <dgm:prSet presAssocID="{BB410D73-F54D-4F86-81FF-20AC723707CE}" presName="hierRoot2" presStyleCnt="0"/>
      <dgm:spPr/>
    </dgm:pt>
    <dgm:pt modelId="{0C73E215-02DF-45EE-809A-60CD7B2EF2E1}" type="pres">
      <dgm:prSet presAssocID="{BB410D73-F54D-4F86-81FF-20AC723707CE}" presName="composite2" presStyleCnt="0"/>
      <dgm:spPr/>
    </dgm:pt>
    <dgm:pt modelId="{A72754F1-8693-4046-B19D-4B694C0D39F7}" type="pres">
      <dgm:prSet presAssocID="{BB410D73-F54D-4F86-81FF-20AC723707CE}" presName="background2" presStyleLbl="node2" presStyleIdx="4" presStyleCnt="5"/>
      <dgm:spPr/>
    </dgm:pt>
    <dgm:pt modelId="{924DAA98-A173-478C-BE28-956C6CDC925C}" type="pres">
      <dgm:prSet presAssocID="{BB410D73-F54D-4F86-81FF-20AC723707CE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C4FF2C-A81D-4B6A-8778-B0A7D57C9EFE}" type="pres">
      <dgm:prSet presAssocID="{BB410D73-F54D-4F86-81FF-20AC723707CE}" presName="hierChild3" presStyleCnt="0"/>
      <dgm:spPr/>
    </dgm:pt>
  </dgm:ptLst>
  <dgm:cxnLst>
    <dgm:cxn modelId="{E375798C-CBB8-4120-987D-F27AFB762392}" type="presOf" srcId="{F4978834-7188-468B-B0BE-C74B8F01A687}" destId="{3D4EEC83-4ECF-4C12-AA08-CCB30DCF562B}" srcOrd="0" destOrd="0" presId="urn:microsoft.com/office/officeart/2005/8/layout/hierarchy1"/>
    <dgm:cxn modelId="{2499A2F3-4511-4791-BB1E-FD67736B7F25}" type="presOf" srcId="{7542235F-4A71-4CD5-B5F6-520E2B50BFDC}" destId="{46230B15-5C7B-4D74-96FF-24813423DD0C}" srcOrd="0" destOrd="0" presId="urn:microsoft.com/office/officeart/2005/8/layout/hierarchy1"/>
    <dgm:cxn modelId="{C3BC18DC-1CFE-43B4-AC25-FF9890A84C34}" type="presOf" srcId="{6D88A3BD-D97B-4519-BD89-48FC2577B787}" destId="{E9CFB87E-42D4-4C7B-B015-6190B2BAE30C}" srcOrd="0" destOrd="0" presId="urn:microsoft.com/office/officeart/2005/8/layout/hierarchy1"/>
    <dgm:cxn modelId="{AE210D25-11AC-46DD-8F1B-80C4DECDA8C1}" type="presOf" srcId="{BB410D73-F54D-4F86-81FF-20AC723707CE}" destId="{924DAA98-A173-478C-BE28-956C6CDC925C}" srcOrd="0" destOrd="0" presId="urn:microsoft.com/office/officeart/2005/8/layout/hierarchy1"/>
    <dgm:cxn modelId="{0590147C-FA2D-4886-B151-0C440F7CE171}" type="presOf" srcId="{FCB80E7B-B6E5-4FFF-9B42-5A854BF42585}" destId="{04C6B916-BB4C-47D4-8846-700C0A9CB579}" srcOrd="0" destOrd="0" presId="urn:microsoft.com/office/officeart/2005/8/layout/hierarchy1"/>
    <dgm:cxn modelId="{F72B8EC6-D00A-400C-861A-7E652E9E9A99}" type="presOf" srcId="{6B2B5048-0FA3-4367-A16E-98B0BABDE33B}" destId="{06677222-F10F-4D4E-A005-92139C8E0C52}" srcOrd="0" destOrd="0" presId="urn:microsoft.com/office/officeart/2005/8/layout/hierarchy1"/>
    <dgm:cxn modelId="{2F17F096-9474-43F4-BCE4-AC519976B53F}" srcId="{8EDBD91B-0FC2-417E-8F35-F47E00687B7F}" destId="{FE8D60CD-33E9-4BD9-83B1-C8C6C3974CFA}" srcOrd="0" destOrd="0" parTransId="{5B001E2A-F1C8-4A68-807C-95154473D3AD}" sibTransId="{F5A9511C-DD9F-4609-8BC2-0A0F7C89E568}"/>
    <dgm:cxn modelId="{D288FD94-56A5-4B5A-8802-AD4BB720EFC4}" srcId="{8B5D692E-B8C9-4994-A96B-CCB2C0EE4AA3}" destId="{7D6693E2-E4C2-49F8-9B5B-084EA38F056F}" srcOrd="1" destOrd="0" parTransId="{6EDDC69E-BEA8-43E3-87FD-E10FACA381D4}" sibTransId="{1B126BE1-D3B5-4661-B9AB-8E51B3A6D040}"/>
    <dgm:cxn modelId="{B4ACCF20-5991-4F58-B037-058C17E5B414}" type="presOf" srcId="{DF4E67EA-CA6E-49CA-8D90-83B96DD788A7}" destId="{2886C29F-770E-49CC-8B2A-32600ECCC369}" srcOrd="0" destOrd="0" presId="urn:microsoft.com/office/officeart/2005/8/layout/hierarchy1"/>
    <dgm:cxn modelId="{F70F639D-6BEF-4DFC-A4A4-AC03BC588E6D}" type="presOf" srcId="{363524E5-D62C-4FB2-8CBB-66409BE7E54F}" destId="{F3AD3F47-C01C-4A6F-A2EC-54170515C83F}" srcOrd="0" destOrd="0" presId="urn:microsoft.com/office/officeart/2005/8/layout/hierarchy1"/>
    <dgm:cxn modelId="{D65665BE-D127-413D-8582-58D44F177577}" type="presOf" srcId="{2A771E55-A4D7-4AC0-8059-96A35DE300A6}" destId="{7E1B1181-885B-46A0-8D76-DE96167C3836}" srcOrd="0" destOrd="0" presId="urn:microsoft.com/office/officeart/2005/8/layout/hierarchy1"/>
    <dgm:cxn modelId="{D8A79C02-0859-4C44-AE19-345266CCA1FC}" type="presOf" srcId="{6E15D09A-E52D-4540-86E0-614D107FACB2}" destId="{E16793AF-F311-4811-8AFD-6A632F1C1CAC}" srcOrd="0" destOrd="0" presId="urn:microsoft.com/office/officeart/2005/8/layout/hierarchy1"/>
    <dgm:cxn modelId="{2AA7306E-7DB5-4FDA-82E0-6E8D1077E2B9}" type="presOf" srcId="{5B001E2A-F1C8-4A68-807C-95154473D3AD}" destId="{48C6BF11-0EDE-4E32-83E1-93066FDCCB4F}" srcOrd="0" destOrd="0" presId="urn:microsoft.com/office/officeart/2005/8/layout/hierarchy1"/>
    <dgm:cxn modelId="{5B62D3A1-1CE0-4275-AC45-799C0FAE3338}" type="presOf" srcId="{8B5D692E-B8C9-4994-A96B-CCB2C0EE4AA3}" destId="{A2AF2F2C-13C5-4DBF-8DCB-677DF5F47EDB}" srcOrd="0" destOrd="0" presId="urn:microsoft.com/office/officeart/2005/8/layout/hierarchy1"/>
    <dgm:cxn modelId="{BD4FB442-A294-494D-88C5-07F4949CBC69}" srcId="{146280F9-569B-4397-82BD-A58B22D84134}" destId="{8EDBD91B-0FC2-417E-8F35-F47E00687B7F}" srcOrd="0" destOrd="0" parTransId="{0B5C9A60-2957-46E8-9682-8C3C04F31DFF}" sibTransId="{FDA2E530-67AA-4C46-BA94-D7B817E001AA}"/>
    <dgm:cxn modelId="{F40C74B8-01A5-47A9-A191-5DB9396C25BC}" srcId="{8B5D692E-B8C9-4994-A96B-CCB2C0EE4AA3}" destId="{30057C6F-08CD-46BC-84FA-6215B9A447AB}" srcOrd="0" destOrd="0" parTransId="{363524E5-D62C-4FB2-8CBB-66409BE7E54F}" sibTransId="{F5DD9F48-DEA9-42C2-84CA-CBA5A57E000B}"/>
    <dgm:cxn modelId="{E22871B6-542D-4F0B-BB4F-EAEA956A6DE0}" type="presOf" srcId="{413F6D81-2FEB-4EF0-9308-022450503811}" destId="{8101E07D-E3BA-4F72-A7B7-73AC3C7E747A}" srcOrd="0" destOrd="0" presId="urn:microsoft.com/office/officeart/2005/8/layout/hierarchy1"/>
    <dgm:cxn modelId="{513DE543-78CE-4737-A367-FB718F882203}" type="presOf" srcId="{04B7D7B3-D976-46A0-8B4C-DE1EFCA371B6}" destId="{BDCE69F5-C062-4891-85FC-EAD6DE5E4533}" srcOrd="0" destOrd="0" presId="urn:microsoft.com/office/officeart/2005/8/layout/hierarchy1"/>
    <dgm:cxn modelId="{387A134B-CDFA-4162-ACC2-1895D0CC2C37}" srcId="{8EDBD91B-0FC2-417E-8F35-F47E00687B7F}" destId="{BB410D73-F54D-4F86-81FF-20AC723707CE}" srcOrd="4" destOrd="0" parTransId="{7542235F-4A71-4CD5-B5F6-520E2B50BFDC}" sibTransId="{CF33CCE7-0195-4A76-A299-2C5DAD241CA1}"/>
    <dgm:cxn modelId="{CD4ECE9F-92B1-493B-AB2C-64AF95E933FF}" type="presOf" srcId="{8EDBD91B-0FC2-417E-8F35-F47E00687B7F}" destId="{255A2A33-C0BC-47D8-99B2-2F32C81A9CCB}" srcOrd="0" destOrd="0" presId="urn:microsoft.com/office/officeart/2005/8/layout/hierarchy1"/>
    <dgm:cxn modelId="{8A198A35-D66C-4E8E-9AD1-D249BBFBA600}" type="presOf" srcId="{7D6693E2-E4C2-49F8-9B5B-084EA38F056F}" destId="{9C457988-B55B-45ED-BD9B-5F1436CD300E}" srcOrd="0" destOrd="0" presId="urn:microsoft.com/office/officeart/2005/8/layout/hierarchy1"/>
    <dgm:cxn modelId="{D86BEFD1-49C4-422B-A247-10C70D2145E4}" srcId="{8B5D692E-B8C9-4994-A96B-CCB2C0EE4AA3}" destId="{F3E6D68F-4B3C-4086-8C71-986D8699F0CF}" srcOrd="2" destOrd="0" parTransId="{6D88A3BD-D97B-4519-BD89-48FC2577B787}" sibTransId="{ABD8D060-CEFF-4E2D-9D01-8456C405F150}"/>
    <dgm:cxn modelId="{98C0B627-38BE-4810-B80B-31460355B9FF}" srcId="{8EDBD91B-0FC2-417E-8F35-F47E00687B7F}" destId="{DF4E67EA-CA6E-49CA-8D90-83B96DD788A7}" srcOrd="2" destOrd="0" parTransId="{FCB80E7B-B6E5-4FFF-9B42-5A854BF42585}" sibTransId="{3BDCDAB7-AFD5-4CDF-942A-B5471CA2DC03}"/>
    <dgm:cxn modelId="{A9A93D78-0B57-4CA0-BEF8-42BD5DC0E469}" type="presOf" srcId="{6EDDC69E-BEA8-43E3-87FD-E10FACA381D4}" destId="{5FA309AF-076F-4DF1-A1AC-5066CA3D287A}" srcOrd="0" destOrd="0" presId="urn:microsoft.com/office/officeart/2005/8/layout/hierarchy1"/>
    <dgm:cxn modelId="{FD311B87-1E2C-4A07-A71E-67541AB64BC5}" type="presOf" srcId="{FE8D60CD-33E9-4BD9-83B1-C8C6C3974CFA}" destId="{40FEF0AA-ABB9-4588-ADA5-E002660D3FC2}" srcOrd="0" destOrd="0" presId="urn:microsoft.com/office/officeart/2005/8/layout/hierarchy1"/>
    <dgm:cxn modelId="{9B29AE52-5DCF-42D6-A87A-965B7FC57A70}" type="presOf" srcId="{F3E6D68F-4B3C-4086-8C71-986D8699F0CF}" destId="{83A16BC2-6306-4D67-8399-B8DAB6DB13E3}" srcOrd="0" destOrd="0" presId="urn:microsoft.com/office/officeart/2005/8/layout/hierarchy1"/>
    <dgm:cxn modelId="{2581EBAD-8319-40A0-B21C-2B01CA99324A}" srcId="{8EDBD91B-0FC2-417E-8F35-F47E00687B7F}" destId="{8B5D692E-B8C9-4994-A96B-CCB2C0EE4AA3}" srcOrd="1" destOrd="0" parTransId="{6B2B5048-0FA3-4367-A16E-98B0BABDE33B}" sibTransId="{92C505C6-F909-4BEB-BC3F-622061B22629}"/>
    <dgm:cxn modelId="{2D496AF1-0768-4F3A-B7DF-75DF471E30AD}" type="presOf" srcId="{30057C6F-08CD-46BC-84FA-6215B9A447AB}" destId="{BF18687F-9F53-4FA1-AA7C-F80E76F70FF3}" srcOrd="0" destOrd="0" presId="urn:microsoft.com/office/officeart/2005/8/layout/hierarchy1"/>
    <dgm:cxn modelId="{FF293BCC-5409-4669-8656-2AECE1C7BCAB}" srcId="{8EDBD91B-0FC2-417E-8F35-F47E00687B7F}" destId="{F4978834-7188-468B-B0BE-C74B8F01A687}" srcOrd="3" destOrd="0" parTransId="{04B7D7B3-D976-46A0-8B4C-DE1EFCA371B6}" sibTransId="{918644F0-864D-4260-B9F9-1614C1ED4D47}"/>
    <dgm:cxn modelId="{98D4DDA9-7123-45B2-B767-F809E57BF4E3}" type="presOf" srcId="{146280F9-569B-4397-82BD-A58B22D84134}" destId="{A7E32C7B-CAD1-409A-833D-543F4F75D07F}" srcOrd="0" destOrd="0" presId="urn:microsoft.com/office/officeart/2005/8/layout/hierarchy1"/>
    <dgm:cxn modelId="{25420470-836F-486A-9A75-7134011F0946}" srcId="{FE8D60CD-33E9-4BD9-83B1-C8C6C3974CFA}" destId="{6E15D09A-E52D-4540-86E0-614D107FACB2}" srcOrd="0" destOrd="0" parTransId="{413F6D81-2FEB-4EF0-9308-022450503811}" sibTransId="{F2C8C598-1DD2-40BF-AD67-E3D077010991}"/>
    <dgm:cxn modelId="{79111B22-64C3-49D9-833E-A9AE8FD7F7A5}" type="presOf" srcId="{0834C6D9-8BEA-4D41-BB43-71C35F65D5DB}" destId="{D97F210B-5810-48BB-9CDA-6CC092C7CA5A}" srcOrd="0" destOrd="0" presId="urn:microsoft.com/office/officeart/2005/8/layout/hierarchy1"/>
    <dgm:cxn modelId="{A62E3B16-A142-4341-A5D3-4A9197F0CECD}" srcId="{FE8D60CD-33E9-4BD9-83B1-C8C6C3974CFA}" destId="{0834C6D9-8BEA-4D41-BB43-71C35F65D5DB}" srcOrd="1" destOrd="0" parTransId="{2A771E55-A4D7-4AC0-8059-96A35DE300A6}" sibTransId="{741FEE30-3BC0-4AAC-B98C-6383163D146B}"/>
    <dgm:cxn modelId="{7A3305A4-2B23-4B26-B0D3-449104B6F40A}" type="presParOf" srcId="{A7E32C7B-CAD1-409A-833D-543F4F75D07F}" destId="{946BF716-B5EE-4F9B-8E13-4843EF49ED13}" srcOrd="0" destOrd="0" presId="urn:microsoft.com/office/officeart/2005/8/layout/hierarchy1"/>
    <dgm:cxn modelId="{AD8C9283-31CA-40CF-8158-D8B27EDD70A6}" type="presParOf" srcId="{946BF716-B5EE-4F9B-8E13-4843EF49ED13}" destId="{A0F390DB-AAE1-469D-ACDD-9F979836A877}" srcOrd="0" destOrd="0" presId="urn:microsoft.com/office/officeart/2005/8/layout/hierarchy1"/>
    <dgm:cxn modelId="{57C7E691-D6B3-4620-BFC7-C3F42F864FF8}" type="presParOf" srcId="{A0F390DB-AAE1-469D-ACDD-9F979836A877}" destId="{FF011587-A87D-4A35-9809-843B31649D4D}" srcOrd="0" destOrd="0" presId="urn:microsoft.com/office/officeart/2005/8/layout/hierarchy1"/>
    <dgm:cxn modelId="{D7076C36-424F-461D-BCD1-D6B790BBE713}" type="presParOf" srcId="{A0F390DB-AAE1-469D-ACDD-9F979836A877}" destId="{255A2A33-C0BC-47D8-99B2-2F32C81A9CCB}" srcOrd="1" destOrd="0" presId="urn:microsoft.com/office/officeart/2005/8/layout/hierarchy1"/>
    <dgm:cxn modelId="{4DEC249B-49BF-4A3B-8E61-FA21CCC90A65}" type="presParOf" srcId="{946BF716-B5EE-4F9B-8E13-4843EF49ED13}" destId="{1B1E2FC3-E8B3-481C-8F47-53CFE2CBF6ED}" srcOrd="1" destOrd="0" presId="urn:microsoft.com/office/officeart/2005/8/layout/hierarchy1"/>
    <dgm:cxn modelId="{91134A47-85E6-4609-8E9E-4E4C461FC593}" type="presParOf" srcId="{1B1E2FC3-E8B3-481C-8F47-53CFE2CBF6ED}" destId="{48C6BF11-0EDE-4E32-83E1-93066FDCCB4F}" srcOrd="0" destOrd="0" presId="urn:microsoft.com/office/officeart/2005/8/layout/hierarchy1"/>
    <dgm:cxn modelId="{C8ADACE5-03C9-4927-98B6-84621C238B24}" type="presParOf" srcId="{1B1E2FC3-E8B3-481C-8F47-53CFE2CBF6ED}" destId="{D1A547AD-D8FA-48AD-8739-33B7610CB54F}" srcOrd="1" destOrd="0" presId="urn:microsoft.com/office/officeart/2005/8/layout/hierarchy1"/>
    <dgm:cxn modelId="{420AD8FB-E85A-495C-98BF-80EF999726F3}" type="presParOf" srcId="{D1A547AD-D8FA-48AD-8739-33B7610CB54F}" destId="{95283D4D-73E1-4C22-BC47-2ABAA60F049F}" srcOrd="0" destOrd="0" presId="urn:microsoft.com/office/officeart/2005/8/layout/hierarchy1"/>
    <dgm:cxn modelId="{C81D4620-4542-436A-A431-794636C7230F}" type="presParOf" srcId="{95283D4D-73E1-4C22-BC47-2ABAA60F049F}" destId="{D4D718FF-DF6B-4BF0-BA47-FEA937E7558F}" srcOrd="0" destOrd="0" presId="urn:microsoft.com/office/officeart/2005/8/layout/hierarchy1"/>
    <dgm:cxn modelId="{0C6AE790-99E6-4C22-BDCB-F4B0F3FAD354}" type="presParOf" srcId="{95283D4D-73E1-4C22-BC47-2ABAA60F049F}" destId="{40FEF0AA-ABB9-4588-ADA5-E002660D3FC2}" srcOrd="1" destOrd="0" presId="urn:microsoft.com/office/officeart/2005/8/layout/hierarchy1"/>
    <dgm:cxn modelId="{CA7585A9-1836-4D9E-8F3A-7E9E75026EC8}" type="presParOf" srcId="{D1A547AD-D8FA-48AD-8739-33B7610CB54F}" destId="{3782B799-40D0-4E06-91BB-2328DF293EF3}" srcOrd="1" destOrd="0" presId="urn:microsoft.com/office/officeart/2005/8/layout/hierarchy1"/>
    <dgm:cxn modelId="{76A51452-758F-4992-9D03-453A6022A1BC}" type="presParOf" srcId="{3782B799-40D0-4E06-91BB-2328DF293EF3}" destId="{8101E07D-E3BA-4F72-A7B7-73AC3C7E747A}" srcOrd="0" destOrd="0" presId="urn:microsoft.com/office/officeart/2005/8/layout/hierarchy1"/>
    <dgm:cxn modelId="{E5426DEA-B116-4643-9DCC-F0A66ECDB14A}" type="presParOf" srcId="{3782B799-40D0-4E06-91BB-2328DF293EF3}" destId="{89356025-C422-4249-9588-688F118B4AB2}" srcOrd="1" destOrd="0" presId="urn:microsoft.com/office/officeart/2005/8/layout/hierarchy1"/>
    <dgm:cxn modelId="{01D77E2E-3070-48AF-A3C8-EF2C837314F3}" type="presParOf" srcId="{89356025-C422-4249-9588-688F118B4AB2}" destId="{39637D68-DA88-4638-B018-D76BF32C46FC}" srcOrd="0" destOrd="0" presId="urn:microsoft.com/office/officeart/2005/8/layout/hierarchy1"/>
    <dgm:cxn modelId="{E88D45BB-C207-41C9-9790-14A4664608DA}" type="presParOf" srcId="{39637D68-DA88-4638-B018-D76BF32C46FC}" destId="{D3CCDF8A-ECC4-4F91-A1E2-1FF0A673BB98}" srcOrd="0" destOrd="0" presId="urn:microsoft.com/office/officeart/2005/8/layout/hierarchy1"/>
    <dgm:cxn modelId="{F76C899C-AE36-4327-B05F-C8649F04B7B6}" type="presParOf" srcId="{39637D68-DA88-4638-B018-D76BF32C46FC}" destId="{E16793AF-F311-4811-8AFD-6A632F1C1CAC}" srcOrd="1" destOrd="0" presId="urn:microsoft.com/office/officeart/2005/8/layout/hierarchy1"/>
    <dgm:cxn modelId="{76ACD393-C214-47AC-AD25-C0C97D2D3B9C}" type="presParOf" srcId="{89356025-C422-4249-9588-688F118B4AB2}" destId="{DA20CB25-A92A-4409-ACAF-E77702AFEB55}" srcOrd="1" destOrd="0" presId="urn:microsoft.com/office/officeart/2005/8/layout/hierarchy1"/>
    <dgm:cxn modelId="{67589DFA-28C3-482F-9AE6-C547C2309AB6}" type="presParOf" srcId="{3782B799-40D0-4E06-91BB-2328DF293EF3}" destId="{7E1B1181-885B-46A0-8D76-DE96167C3836}" srcOrd="2" destOrd="0" presId="urn:microsoft.com/office/officeart/2005/8/layout/hierarchy1"/>
    <dgm:cxn modelId="{C5751AFE-7BA0-49D4-ACFE-1EC1572F9EEF}" type="presParOf" srcId="{3782B799-40D0-4E06-91BB-2328DF293EF3}" destId="{A126F330-9780-4548-A3D0-6067DED52BAA}" srcOrd="3" destOrd="0" presId="urn:microsoft.com/office/officeart/2005/8/layout/hierarchy1"/>
    <dgm:cxn modelId="{2840E068-95B8-4CEB-9FEC-FFF8ABB192D4}" type="presParOf" srcId="{A126F330-9780-4548-A3D0-6067DED52BAA}" destId="{FD43742B-81F9-46A5-9613-9A207BF44AD7}" srcOrd="0" destOrd="0" presId="urn:microsoft.com/office/officeart/2005/8/layout/hierarchy1"/>
    <dgm:cxn modelId="{0C37A799-6AE2-4D96-B201-6AAD416543B8}" type="presParOf" srcId="{FD43742B-81F9-46A5-9613-9A207BF44AD7}" destId="{6BB204DA-7824-4ABC-A4B3-1D8BF8FCB0F8}" srcOrd="0" destOrd="0" presId="urn:microsoft.com/office/officeart/2005/8/layout/hierarchy1"/>
    <dgm:cxn modelId="{827E352C-DEC3-42B8-B5AA-CA08D3D719A5}" type="presParOf" srcId="{FD43742B-81F9-46A5-9613-9A207BF44AD7}" destId="{D97F210B-5810-48BB-9CDA-6CC092C7CA5A}" srcOrd="1" destOrd="0" presId="urn:microsoft.com/office/officeart/2005/8/layout/hierarchy1"/>
    <dgm:cxn modelId="{F56278EA-AE51-49E2-B7F8-7488A41EF4FA}" type="presParOf" srcId="{A126F330-9780-4548-A3D0-6067DED52BAA}" destId="{C91B7A8F-31E8-4F2D-9A92-2A18D10FB756}" srcOrd="1" destOrd="0" presId="urn:microsoft.com/office/officeart/2005/8/layout/hierarchy1"/>
    <dgm:cxn modelId="{4C119578-8203-42F5-90DE-3437AD521360}" type="presParOf" srcId="{1B1E2FC3-E8B3-481C-8F47-53CFE2CBF6ED}" destId="{06677222-F10F-4D4E-A005-92139C8E0C52}" srcOrd="2" destOrd="0" presId="urn:microsoft.com/office/officeart/2005/8/layout/hierarchy1"/>
    <dgm:cxn modelId="{C8516C7F-F42D-4578-9F15-06773032AE71}" type="presParOf" srcId="{1B1E2FC3-E8B3-481C-8F47-53CFE2CBF6ED}" destId="{E9904CE7-6A88-4ADF-B721-75472F6CBC10}" srcOrd="3" destOrd="0" presId="urn:microsoft.com/office/officeart/2005/8/layout/hierarchy1"/>
    <dgm:cxn modelId="{16C53A19-FDC3-4E8B-87DA-5FD1374D9B82}" type="presParOf" srcId="{E9904CE7-6A88-4ADF-B721-75472F6CBC10}" destId="{DC3B3B84-F852-446B-9D6A-A389C343B106}" srcOrd="0" destOrd="0" presId="urn:microsoft.com/office/officeart/2005/8/layout/hierarchy1"/>
    <dgm:cxn modelId="{FF087633-AFDF-4A2D-B78A-DA5427172DDF}" type="presParOf" srcId="{DC3B3B84-F852-446B-9D6A-A389C343B106}" destId="{0296B881-E523-43F4-9410-EE6043809D3A}" srcOrd="0" destOrd="0" presId="urn:microsoft.com/office/officeart/2005/8/layout/hierarchy1"/>
    <dgm:cxn modelId="{5F704C1A-CCD7-458E-8EDD-CA13DE8900E7}" type="presParOf" srcId="{DC3B3B84-F852-446B-9D6A-A389C343B106}" destId="{A2AF2F2C-13C5-4DBF-8DCB-677DF5F47EDB}" srcOrd="1" destOrd="0" presId="urn:microsoft.com/office/officeart/2005/8/layout/hierarchy1"/>
    <dgm:cxn modelId="{C4E90570-F7E0-4D81-BBF0-101DA1086D68}" type="presParOf" srcId="{E9904CE7-6A88-4ADF-B721-75472F6CBC10}" destId="{D5BF68E3-5368-4CB3-9BB6-6A36B135B4B8}" srcOrd="1" destOrd="0" presId="urn:microsoft.com/office/officeart/2005/8/layout/hierarchy1"/>
    <dgm:cxn modelId="{252A2B34-3850-4399-B31B-E05AF1A24FF0}" type="presParOf" srcId="{D5BF68E3-5368-4CB3-9BB6-6A36B135B4B8}" destId="{F3AD3F47-C01C-4A6F-A2EC-54170515C83F}" srcOrd="0" destOrd="0" presId="urn:microsoft.com/office/officeart/2005/8/layout/hierarchy1"/>
    <dgm:cxn modelId="{767C90ED-0094-4BB8-AF81-2E8489292A81}" type="presParOf" srcId="{D5BF68E3-5368-4CB3-9BB6-6A36B135B4B8}" destId="{C595DF17-D494-4B64-A442-1E79E1DB8684}" srcOrd="1" destOrd="0" presId="urn:microsoft.com/office/officeart/2005/8/layout/hierarchy1"/>
    <dgm:cxn modelId="{ADBE16A7-5D5F-4CED-AFE9-F69E1A41DC39}" type="presParOf" srcId="{C595DF17-D494-4B64-A442-1E79E1DB8684}" destId="{F294AFA8-782F-47F6-B01B-6BC4229A089C}" srcOrd="0" destOrd="0" presId="urn:microsoft.com/office/officeart/2005/8/layout/hierarchy1"/>
    <dgm:cxn modelId="{33663D6F-D988-486E-AB9F-C9D198ACADA6}" type="presParOf" srcId="{F294AFA8-782F-47F6-B01B-6BC4229A089C}" destId="{09B79793-DC16-482C-84AC-E8556190F63C}" srcOrd="0" destOrd="0" presId="urn:microsoft.com/office/officeart/2005/8/layout/hierarchy1"/>
    <dgm:cxn modelId="{3A26BEA4-45BC-48AB-B40A-4A57BF75D45A}" type="presParOf" srcId="{F294AFA8-782F-47F6-B01B-6BC4229A089C}" destId="{BF18687F-9F53-4FA1-AA7C-F80E76F70FF3}" srcOrd="1" destOrd="0" presId="urn:microsoft.com/office/officeart/2005/8/layout/hierarchy1"/>
    <dgm:cxn modelId="{FDCCFB68-E437-439A-8BC2-6AACE0803178}" type="presParOf" srcId="{C595DF17-D494-4B64-A442-1E79E1DB8684}" destId="{0E53E9E4-CEC9-4CC7-ADAC-594CC2725A9C}" srcOrd="1" destOrd="0" presId="urn:microsoft.com/office/officeart/2005/8/layout/hierarchy1"/>
    <dgm:cxn modelId="{3BB73652-E808-432B-9B99-F7E7218CAE88}" type="presParOf" srcId="{D5BF68E3-5368-4CB3-9BB6-6A36B135B4B8}" destId="{5FA309AF-076F-4DF1-A1AC-5066CA3D287A}" srcOrd="2" destOrd="0" presId="urn:microsoft.com/office/officeart/2005/8/layout/hierarchy1"/>
    <dgm:cxn modelId="{5DC96A11-83CC-4AD1-A421-779FECDCF046}" type="presParOf" srcId="{D5BF68E3-5368-4CB3-9BB6-6A36B135B4B8}" destId="{48C7CB0F-74BF-40EA-AF6D-93F8617D8DF5}" srcOrd="3" destOrd="0" presId="urn:microsoft.com/office/officeart/2005/8/layout/hierarchy1"/>
    <dgm:cxn modelId="{2756611A-BB41-4AA6-9F68-77238E00B5AA}" type="presParOf" srcId="{48C7CB0F-74BF-40EA-AF6D-93F8617D8DF5}" destId="{5217E10F-F3CF-4184-A9BA-54C280B30F2D}" srcOrd="0" destOrd="0" presId="urn:microsoft.com/office/officeart/2005/8/layout/hierarchy1"/>
    <dgm:cxn modelId="{E3C2D462-9FC3-47F8-B3D6-5085AB80AD98}" type="presParOf" srcId="{5217E10F-F3CF-4184-A9BA-54C280B30F2D}" destId="{979735BF-5358-4852-AFD2-A878C13C5A39}" srcOrd="0" destOrd="0" presId="urn:microsoft.com/office/officeart/2005/8/layout/hierarchy1"/>
    <dgm:cxn modelId="{58D73537-CF89-473A-A938-8E99109567A8}" type="presParOf" srcId="{5217E10F-F3CF-4184-A9BA-54C280B30F2D}" destId="{9C457988-B55B-45ED-BD9B-5F1436CD300E}" srcOrd="1" destOrd="0" presId="urn:microsoft.com/office/officeart/2005/8/layout/hierarchy1"/>
    <dgm:cxn modelId="{D106E6BD-0714-4AE6-ACDD-3B8E72CCB5B3}" type="presParOf" srcId="{48C7CB0F-74BF-40EA-AF6D-93F8617D8DF5}" destId="{2777575E-EFDD-4BA9-A4EA-0BD5CAE9BAA9}" srcOrd="1" destOrd="0" presId="urn:microsoft.com/office/officeart/2005/8/layout/hierarchy1"/>
    <dgm:cxn modelId="{7FC4762D-BAA8-4B34-8515-3A67B06966BE}" type="presParOf" srcId="{D5BF68E3-5368-4CB3-9BB6-6A36B135B4B8}" destId="{E9CFB87E-42D4-4C7B-B015-6190B2BAE30C}" srcOrd="4" destOrd="0" presId="urn:microsoft.com/office/officeart/2005/8/layout/hierarchy1"/>
    <dgm:cxn modelId="{5FB64D9F-E8D1-45E3-9A1D-555F6343FD67}" type="presParOf" srcId="{D5BF68E3-5368-4CB3-9BB6-6A36B135B4B8}" destId="{221A70E1-67D9-463C-939F-2B6B0DF2B6F3}" srcOrd="5" destOrd="0" presId="urn:microsoft.com/office/officeart/2005/8/layout/hierarchy1"/>
    <dgm:cxn modelId="{EBD2B848-631E-409C-AC32-0EE54A8DE927}" type="presParOf" srcId="{221A70E1-67D9-463C-939F-2B6B0DF2B6F3}" destId="{13DECBD3-00F6-4EEF-A5A8-965D8471C271}" srcOrd="0" destOrd="0" presId="urn:microsoft.com/office/officeart/2005/8/layout/hierarchy1"/>
    <dgm:cxn modelId="{5568D259-4E25-43A7-8FA7-8B442CB968A3}" type="presParOf" srcId="{13DECBD3-00F6-4EEF-A5A8-965D8471C271}" destId="{C465E5E0-7005-444B-8D79-11B85EE8BECF}" srcOrd="0" destOrd="0" presId="urn:microsoft.com/office/officeart/2005/8/layout/hierarchy1"/>
    <dgm:cxn modelId="{A48E4DAD-4D23-49E8-BAF4-919630006590}" type="presParOf" srcId="{13DECBD3-00F6-4EEF-A5A8-965D8471C271}" destId="{83A16BC2-6306-4D67-8399-B8DAB6DB13E3}" srcOrd="1" destOrd="0" presId="urn:microsoft.com/office/officeart/2005/8/layout/hierarchy1"/>
    <dgm:cxn modelId="{452E3577-8BAB-4DEB-BA42-DBAFB660C199}" type="presParOf" srcId="{221A70E1-67D9-463C-939F-2B6B0DF2B6F3}" destId="{E77F2504-2DA2-4416-9924-BDCCE21E0D4C}" srcOrd="1" destOrd="0" presId="urn:microsoft.com/office/officeart/2005/8/layout/hierarchy1"/>
    <dgm:cxn modelId="{ACF0BCFE-3E7B-45BB-85E5-202DD7DB9115}" type="presParOf" srcId="{1B1E2FC3-E8B3-481C-8F47-53CFE2CBF6ED}" destId="{04C6B916-BB4C-47D4-8846-700C0A9CB579}" srcOrd="4" destOrd="0" presId="urn:microsoft.com/office/officeart/2005/8/layout/hierarchy1"/>
    <dgm:cxn modelId="{299CED4C-13C6-440C-8BC7-220082E003B5}" type="presParOf" srcId="{1B1E2FC3-E8B3-481C-8F47-53CFE2CBF6ED}" destId="{291F240D-7376-4D66-B250-D3939474AD28}" srcOrd="5" destOrd="0" presId="urn:microsoft.com/office/officeart/2005/8/layout/hierarchy1"/>
    <dgm:cxn modelId="{D4AC8E98-210A-48C5-8881-58D82F4BD398}" type="presParOf" srcId="{291F240D-7376-4D66-B250-D3939474AD28}" destId="{9CB8E1FB-582D-4143-B9DE-A532CC5824D0}" srcOrd="0" destOrd="0" presId="urn:microsoft.com/office/officeart/2005/8/layout/hierarchy1"/>
    <dgm:cxn modelId="{57575331-6B6D-4C22-A5FC-65623524BBBA}" type="presParOf" srcId="{9CB8E1FB-582D-4143-B9DE-A532CC5824D0}" destId="{FE49535E-B29D-499A-9B28-4384243D66FD}" srcOrd="0" destOrd="0" presId="urn:microsoft.com/office/officeart/2005/8/layout/hierarchy1"/>
    <dgm:cxn modelId="{1D1E3A73-CF8E-4C4E-8C8B-87D3C43D1844}" type="presParOf" srcId="{9CB8E1FB-582D-4143-B9DE-A532CC5824D0}" destId="{2886C29F-770E-49CC-8B2A-32600ECCC369}" srcOrd="1" destOrd="0" presId="urn:microsoft.com/office/officeart/2005/8/layout/hierarchy1"/>
    <dgm:cxn modelId="{E060B340-95BC-4F90-B9A5-1E3E39570715}" type="presParOf" srcId="{291F240D-7376-4D66-B250-D3939474AD28}" destId="{688287FD-5652-4C23-9432-DB838F0B7E26}" srcOrd="1" destOrd="0" presId="urn:microsoft.com/office/officeart/2005/8/layout/hierarchy1"/>
    <dgm:cxn modelId="{E07B88FC-0547-46E6-8A4B-D1D258E28013}" type="presParOf" srcId="{1B1E2FC3-E8B3-481C-8F47-53CFE2CBF6ED}" destId="{BDCE69F5-C062-4891-85FC-EAD6DE5E4533}" srcOrd="6" destOrd="0" presId="urn:microsoft.com/office/officeart/2005/8/layout/hierarchy1"/>
    <dgm:cxn modelId="{A58680A2-FE4B-463E-A2AF-0F39137B077F}" type="presParOf" srcId="{1B1E2FC3-E8B3-481C-8F47-53CFE2CBF6ED}" destId="{7E4D1A21-B95A-43A5-AEF9-36A56BEBD6C1}" srcOrd="7" destOrd="0" presId="urn:microsoft.com/office/officeart/2005/8/layout/hierarchy1"/>
    <dgm:cxn modelId="{CDA2AC71-D21E-406A-9DA7-23A20BB63456}" type="presParOf" srcId="{7E4D1A21-B95A-43A5-AEF9-36A56BEBD6C1}" destId="{D63CBDEB-E49D-4B41-963A-0AC4F46BA0EA}" srcOrd="0" destOrd="0" presId="urn:microsoft.com/office/officeart/2005/8/layout/hierarchy1"/>
    <dgm:cxn modelId="{D6A5F8AF-6487-42D0-A773-B2E15E362CAB}" type="presParOf" srcId="{D63CBDEB-E49D-4B41-963A-0AC4F46BA0EA}" destId="{4BAFEF8B-F297-4895-B6B4-3D3F41ADC57B}" srcOrd="0" destOrd="0" presId="urn:microsoft.com/office/officeart/2005/8/layout/hierarchy1"/>
    <dgm:cxn modelId="{5EC0FCCE-E01F-430D-8CB8-0ACC6DC901B7}" type="presParOf" srcId="{D63CBDEB-E49D-4B41-963A-0AC4F46BA0EA}" destId="{3D4EEC83-4ECF-4C12-AA08-CCB30DCF562B}" srcOrd="1" destOrd="0" presId="urn:microsoft.com/office/officeart/2005/8/layout/hierarchy1"/>
    <dgm:cxn modelId="{6960D8FA-E854-4756-AC8A-8FE83F0DC31A}" type="presParOf" srcId="{7E4D1A21-B95A-43A5-AEF9-36A56BEBD6C1}" destId="{81318C1F-E6ED-4739-835D-6AFA7C27454C}" srcOrd="1" destOrd="0" presId="urn:microsoft.com/office/officeart/2005/8/layout/hierarchy1"/>
    <dgm:cxn modelId="{60C5EA26-BC25-4D3A-8871-D611B05991C7}" type="presParOf" srcId="{1B1E2FC3-E8B3-481C-8F47-53CFE2CBF6ED}" destId="{46230B15-5C7B-4D74-96FF-24813423DD0C}" srcOrd="8" destOrd="0" presId="urn:microsoft.com/office/officeart/2005/8/layout/hierarchy1"/>
    <dgm:cxn modelId="{161BDA16-0CFE-4210-B4E4-BDA61C032317}" type="presParOf" srcId="{1B1E2FC3-E8B3-481C-8F47-53CFE2CBF6ED}" destId="{5B4B9F94-3387-4A54-B12A-2DA0598D5DEE}" srcOrd="9" destOrd="0" presId="urn:microsoft.com/office/officeart/2005/8/layout/hierarchy1"/>
    <dgm:cxn modelId="{1D96DC65-C72E-4DAA-91E7-8C72F79FB3C6}" type="presParOf" srcId="{5B4B9F94-3387-4A54-B12A-2DA0598D5DEE}" destId="{0C73E215-02DF-45EE-809A-60CD7B2EF2E1}" srcOrd="0" destOrd="0" presId="urn:microsoft.com/office/officeart/2005/8/layout/hierarchy1"/>
    <dgm:cxn modelId="{BF23176C-BB81-4776-AA85-6157063F8549}" type="presParOf" srcId="{0C73E215-02DF-45EE-809A-60CD7B2EF2E1}" destId="{A72754F1-8693-4046-B19D-4B694C0D39F7}" srcOrd="0" destOrd="0" presId="urn:microsoft.com/office/officeart/2005/8/layout/hierarchy1"/>
    <dgm:cxn modelId="{5CBB04F9-9C68-4CB7-8504-19B1DE69B65F}" type="presParOf" srcId="{0C73E215-02DF-45EE-809A-60CD7B2EF2E1}" destId="{924DAA98-A173-478C-BE28-956C6CDC925C}" srcOrd="1" destOrd="0" presId="urn:microsoft.com/office/officeart/2005/8/layout/hierarchy1"/>
    <dgm:cxn modelId="{DE549CB1-8F3D-4C26-8D80-A26BB107D391}" type="presParOf" srcId="{5B4B9F94-3387-4A54-B12A-2DA0598D5DEE}" destId="{10C4FF2C-A81D-4B6A-8778-B0A7D57C9EFE}" srcOrd="1" destOrd="0" presId="urn:microsoft.com/office/officeart/2005/8/layout/hierarchy1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30B15-5C7B-4D74-96FF-24813423DD0C}">
      <dsp:nvSpPr>
        <dsp:cNvPr id="0" name=""/>
        <dsp:cNvSpPr/>
      </dsp:nvSpPr>
      <dsp:spPr>
        <a:xfrm>
          <a:off x="5756878" y="1398295"/>
          <a:ext cx="4319417" cy="37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2"/>
              </a:lnTo>
              <a:lnTo>
                <a:pt x="4319417" y="254702"/>
              </a:lnTo>
              <a:lnTo>
                <a:pt x="4319417" y="3737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E69F5-C062-4891-85FC-EAD6DE5E4533}">
      <dsp:nvSpPr>
        <dsp:cNvPr id="0" name=""/>
        <dsp:cNvSpPr/>
      </dsp:nvSpPr>
      <dsp:spPr>
        <a:xfrm>
          <a:off x="5756878" y="1398295"/>
          <a:ext cx="2748720" cy="37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2"/>
              </a:lnTo>
              <a:lnTo>
                <a:pt x="2748720" y="254702"/>
              </a:lnTo>
              <a:lnTo>
                <a:pt x="2748720" y="3737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6B916-BB4C-47D4-8846-700C0A9CB579}">
      <dsp:nvSpPr>
        <dsp:cNvPr id="0" name=""/>
        <dsp:cNvSpPr/>
      </dsp:nvSpPr>
      <dsp:spPr>
        <a:xfrm>
          <a:off x="5756878" y="1398295"/>
          <a:ext cx="1178022" cy="37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2"/>
              </a:lnTo>
              <a:lnTo>
                <a:pt x="1178022" y="254702"/>
              </a:lnTo>
              <a:lnTo>
                <a:pt x="1178022" y="3737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FB87E-42D4-4C7B-B015-6190B2BAE30C}">
      <dsp:nvSpPr>
        <dsp:cNvPr id="0" name=""/>
        <dsp:cNvSpPr/>
      </dsp:nvSpPr>
      <dsp:spPr>
        <a:xfrm>
          <a:off x="5364204" y="2588098"/>
          <a:ext cx="1570697" cy="37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2"/>
              </a:lnTo>
              <a:lnTo>
                <a:pt x="1570697" y="254702"/>
              </a:lnTo>
              <a:lnTo>
                <a:pt x="1570697" y="3737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309AF-076F-4DF1-A1AC-5066CA3D287A}">
      <dsp:nvSpPr>
        <dsp:cNvPr id="0" name=""/>
        <dsp:cNvSpPr/>
      </dsp:nvSpPr>
      <dsp:spPr>
        <a:xfrm>
          <a:off x="5318484" y="2588098"/>
          <a:ext cx="91440" cy="3737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7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D3F47-C01C-4A6F-A2EC-54170515C83F}">
      <dsp:nvSpPr>
        <dsp:cNvPr id="0" name=""/>
        <dsp:cNvSpPr/>
      </dsp:nvSpPr>
      <dsp:spPr>
        <a:xfrm>
          <a:off x="3793507" y="2588098"/>
          <a:ext cx="1570697" cy="373754"/>
        </a:xfrm>
        <a:custGeom>
          <a:avLst/>
          <a:gdLst/>
          <a:ahLst/>
          <a:cxnLst/>
          <a:rect l="0" t="0" r="0" b="0"/>
          <a:pathLst>
            <a:path>
              <a:moveTo>
                <a:pt x="1570697" y="0"/>
              </a:moveTo>
              <a:lnTo>
                <a:pt x="1570697" y="254702"/>
              </a:lnTo>
              <a:lnTo>
                <a:pt x="0" y="254702"/>
              </a:lnTo>
              <a:lnTo>
                <a:pt x="0" y="3737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77222-F10F-4D4E-A005-92139C8E0C52}">
      <dsp:nvSpPr>
        <dsp:cNvPr id="0" name=""/>
        <dsp:cNvSpPr/>
      </dsp:nvSpPr>
      <dsp:spPr>
        <a:xfrm>
          <a:off x="5364204" y="1398295"/>
          <a:ext cx="392674" cy="373754"/>
        </a:xfrm>
        <a:custGeom>
          <a:avLst/>
          <a:gdLst/>
          <a:ahLst/>
          <a:cxnLst/>
          <a:rect l="0" t="0" r="0" b="0"/>
          <a:pathLst>
            <a:path>
              <a:moveTo>
                <a:pt x="392674" y="0"/>
              </a:moveTo>
              <a:lnTo>
                <a:pt x="392674" y="254702"/>
              </a:lnTo>
              <a:lnTo>
                <a:pt x="0" y="254702"/>
              </a:lnTo>
              <a:lnTo>
                <a:pt x="0" y="3737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B1181-885B-46A0-8D76-DE96167C3836}">
      <dsp:nvSpPr>
        <dsp:cNvPr id="0" name=""/>
        <dsp:cNvSpPr/>
      </dsp:nvSpPr>
      <dsp:spPr>
        <a:xfrm>
          <a:off x="1437461" y="2588098"/>
          <a:ext cx="785348" cy="373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2"/>
              </a:lnTo>
              <a:lnTo>
                <a:pt x="785348" y="254702"/>
              </a:lnTo>
              <a:lnTo>
                <a:pt x="785348" y="3737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1E07D-E3BA-4F72-A7B7-73AC3C7E747A}">
      <dsp:nvSpPr>
        <dsp:cNvPr id="0" name=""/>
        <dsp:cNvSpPr/>
      </dsp:nvSpPr>
      <dsp:spPr>
        <a:xfrm>
          <a:off x="652112" y="2588098"/>
          <a:ext cx="785348" cy="373754"/>
        </a:xfrm>
        <a:custGeom>
          <a:avLst/>
          <a:gdLst/>
          <a:ahLst/>
          <a:cxnLst/>
          <a:rect l="0" t="0" r="0" b="0"/>
          <a:pathLst>
            <a:path>
              <a:moveTo>
                <a:pt x="785348" y="0"/>
              </a:moveTo>
              <a:lnTo>
                <a:pt x="785348" y="254702"/>
              </a:lnTo>
              <a:lnTo>
                <a:pt x="0" y="254702"/>
              </a:lnTo>
              <a:lnTo>
                <a:pt x="0" y="3737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6BF11-0EDE-4E32-83E1-93066FDCCB4F}">
      <dsp:nvSpPr>
        <dsp:cNvPr id="0" name=""/>
        <dsp:cNvSpPr/>
      </dsp:nvSpPr>
      <dsp:spPr>
        <a:xfrm>
          <a:off x="1437461" y="1398295"/>
          <a:ext cx="4319417" cy="373754"/>
        </a:xfrm>
        <a:custGeom>
          <a:avLst/>
          <a:gdLst/>
          <a:ahLst/>
          <a:cxnLst/>
          <a:rect l="0" t="0" r="0" b="0"/>
          <a:pathLst>
            <a:path>
              <a:moveTo>
                <a:pt x="4319417" y="0"/>
              </a:moveTo>
              <a:lnTo>
                <a:pt x="4319417" y="254702"/>
              </a:lnTo>
              <a:lnTo>
                <a:pt x="0" y="254702"/>
              </a:lnTo>
              <a:lnTo>
                <a:pt x="0" y="37375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11587-A87D-4A35-9809-843B31649D4D}">
      <dsp:nvSpPr>
        <dsp:cNvPr id="0" name=""/>
        <dsp:cNvSpPr/>
      </dsp:nvSpPr>
      <dsp:spPr>
        <a:xfrm>
          <a:off x="5114321" y="582246"/>
          <a:ext cx="1285115" cy="816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2A33-C0BC-47D8-99B2-2F32C81A9CCB}">
      <dsp:nvSpPr>
        <dsp:cNvPr id="0" name=""/>
        <dsp:cNvSpPr/>
      </dsp:nvSpPr>
      <dsp:spPr>
        <a:xfrm>
          <a:off x="5257111" y="717898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মহাপরিচালক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5281012" y="741799"/>
        <a:ext cx="1237313" cy="768246"/>
      </dsp:txXfrm>
    </dsp:sp>
    <dsp:sp modelId="{D4D718FF-DF6B-4BF0-BA47-FEA937E7558F}">
      <dsp:nvSpPr>
        <dsp:cNvPr id="0" name=""/>
        <dsp:cNvSpPr/>
      </dsp:nvSpPr>
      <dsp:spPr>
        <a:xfrm>
          <a:off x="794903" y="1772050"/>
          <a:ext cx="1285115" cy="816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EF0AA-ABB9-4588-ADA5-E002660D3FC2}">
      <dsp:nvSpPr>
        <dsp:cNvPr id="0" name=""/>
        <dsp:cNvSpPr/>
      </dsp:nvSpPr>
      <dsp:spPr>
        <a:xfrm>
          <a:off x="937694" y="1907701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পরিচালক (কলেজ ও প্রশাসন )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961595" y="1931602"/>
        <a:ext cx="1237313" cy="768246"/>
      </dsp:txXfrm>
    </dsp:sp>
    <dsp:sp modelId="{D3CCDF8A-ECC4-4F91-A1E2-1FF0A673BB98}">
      <dsp:nvSpPr>
        <dsp:cNvPr id="0" name=""/>
        <dsp:cNvSpPr/>
      </dsp:nvSpPr>
      <dsp:spPr>
        <a:xfrm>
          <a:off x="9554" y="2961853"/>
          <a:ext cx="1285115" cy="81604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793AF-F311-4811-8AFD-6A632F1C1CAC}">
      <dsp:nvSpPr>
        <dsp:cNvPr id="0" name=""/>
        <dsp:cNvSpPr/>
      </dsp:nvSpPr>
      <dsp:spPr>
        <a:xfrm>
          <a:off x="152345" y="3097504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উপ-পরিচালক (কলেজ -১)</a:t>
          </a:r>
          <a:endParaRPr lang="en-US" sz="1800" kern="1200" dirty="0"/>
        </a:p>
      </dsp:txBody>
      <dsp:txXfrm>
        <a:off x="176246" y="3121405"/>
        <a:ext cx="1237313" cy="768246"/>
      </dsp:txXfrm>
    </dsp:sp>
    <dsp:sp modelId="{6BB204DA-7824-4ABC-A4B3-1D8BF8FCB0F8}">
      <dsp:nvSpPr>
        <dsp:cNvPr id="0" name=""/>
        <dsp:cNvSpPr/>
      </dsp:nvSpPr>
      <dsp:spPr>
        <a:xfrm>
          <a:off x="1580252" y="2961853"/>
          <a:ext cx="1285115" cy="81604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F210B-5810-48BB-9CDA-6CC092C7CA5A}">
      <dsp:nvSpPr>
        <dsp:cNvPr id="0" name=""/>
        <dsp:cNvSpPr/>
      </dsp:nvSpPr>
      <dsp:spPr>
        <a:xfrm>
          <a:off x="1723042" y="3097504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উপ-পরিচালক (কলেজ -২)</a:t>
          </a:r>
          <a:endParaRPr lang="en-US" sz="1800" kern="1200" dirty="0"/>
        </a:p>
      </dsp:txBody>
      <dsp:txXfrm>
        <a:off x="1746943" y="3121405"/>
        <a:ext cx="1237313" cy="768246"/>
      </dsp:txXfrm>
    </dsp:sp>
    <dsp:sp modelId="{0296B881-E523-43F4-9410-EE6043809D3A}">
      <dsp:nvSpPr>
        <dsp:cNvPr id="0" name=""/>
        <dsp:cNvSpPr/>
      </dsp:nvSpPr>
      <dsp:spPr>
        <a:xfrm>
          <a:off x="4721646" y="1772050"/>
          <a:ext cx="1285115" cy="816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F2F2C-13C5-4DBF-8DCB-677DF5F47EDB}">
      <dsp:nvSpPr>
        <dsp:cNvPr id="0" name=""/>
        <dsp:cNvSpPr/>
      </dsp:nvSpPr>
      <dsp:spPr>
        <a:xfrm>
          <a:off x="4864437" y="1907701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পরিচালক (পরিকল্পনা ও উন্নয়ন) 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4888338" y="1931602"/>
        <a:ext cx="1237313" cy="768246"/>
      </dsp:txXfrm>
    </dsp:sp>
    <dsp:sp modelId="{09B79793-DC16-482C-84AC-E8556190F63C}">
      <dsp:nvSpPr>
        <dsp:cNvPr id="0" name=""/>
        <dsp:cNvSpPr/>
      </dsp:nvSpPr>
      <dsp:spPr>
        <a:xfrm>
          <a:off x="3150949" y="2961853"/>
          <a:ext cx="1285115" cy="81604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8687F-9F53-4FA1-AA7C-F80E76F70FF3}">
      <dsp:nvSpPr>
        <dsp:cNvPr id="0" name=""/>
        <dsp:cNvSpPr/>
      </dsp:nvSpPr>
      <dsp:spPr>
        <a:xfrm>
          <a:off x="3293740" y="3097504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উপ-পরিচালক </a:t>
          </a:r>
          <a:endParaRPr lang="en-US" sz="1800" kern="1200" dirty="0"/>
        </a:p>
      </dsp:txBody>
      <dsp:txXfrm>
        <a:off x="3317641" y="3121405"/>
        <a:ext cx="1237313" cy="768246"/>
      </dsp:txXfrm>
    </dsp:sp>
    <dsp:sp modelId="{979735BF-5358-4852-AFD2-A878C13C5A39}">
      <dsp:nvSpPr>
        <dsp:cNvPr id="0" name=""/>
        <dsp:cNvSpPr/>
      </dsp:nvSpPr>
      <dsp:spPr>
        <a:xfrm>
          <a:off x="4721646" y="2961853"/>
          <a:ext cx="1285115" cy="81604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57988-B55B-45ED-BD9B-5F1436CD300E}">
      <dsp:nvSpPr>
        <dsp:cNvPr id="0" name=""/>
        <dsp:cNvSpPr/>
      </dsp:nvSpPr>
      <dsp:spPr>
        <a:xfrm>
          <a:off x="4864437" y="3097504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উপ-পরিচালক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/>
        </a:p>
      </dsp:txBody>
      <dsp:txXfrm>
        <a:off x="4888338" y="3121405"/>
        <a:ext cx="1237313" cy="768246"/>
      </dsp:txXfrm>
    </dsp:sp>
    <dsp:sp modelId="{C465E5E0-7005-444B-8D79-11B85EE8BECF}">
      <dsp:nvSpPr>
        <dsp:cNvPr id="0" name=""/>
        <dsp:cNvSpPr/>
      </dsp:nvSpPr>
      <dsp:spPr>
        <a:xfrm>
          <a:off x="6292343" y="2961853"/>
          <a:ext cx="1285115" cy="81604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16BC2-6306-4D67-8399-B8DAB6DB13E3}">
      <dsp:nvSpPr>
        <dsp:cNvPr id="0" name=""/>
        <dsp:cNvSpPr/>
      </dsp:nvSpPr>
      <dsp:spPr>
        <a:xfrm>
          <a:off x="6435134" y="3097504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উপ-পরিচালক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/>
        </a:p>
      </dsp:txBody>
      <dsp:txXfrm>
        <a:off x="6459035" y="3121405"/>
        <a:ext cx="1237313" cy="768246"/>
      </dsp:txXfrm>
    </dsp:sp>
    <dsp:sp modelId="{FE49535E-B29D-499A-9B28-4384243D66FD}">
      <dsp:nvSpPr>
        <dsp:cNvPr id="0" name=""/>
        <dsp:cNvSpPr/>
      </dsp:nvSpPr>
      <dsp:spPr>
        <a:xfrm>
          <a:off x="6292343" y="1772050"/>
          <a:ext cx="1285115" cy="816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6C29F-770E-49CC-8B2A-32600ECCC369}">
      <dsp:nvSpPr>
        <dsp:cNvPr id="0" name=""/>
        <dsp:cNvSpPr/>
      </dsp:nvSpPr>
      <dsp:spPr>
        <a:xfrm>
          <a:off x="6435134" y="1907701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পরিচালক (প্রশিক্ষণ)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6459035" y="1931602"/>
        <a:ext cx="1237313" cy="768246"/>
      </dsp:txXfrm>
    </dsp:sp>
    <dsp:sp modelId="{4BAFEF8B-F297-4895-B6B4-3D3F41ADC57B}">
      <dsp:nvSpPr>
        <dsp:cNvPr id="0" name=""/>
        <dsp:cNvSpPr/>
      </dsp:nvSpPr>
      <dsp:spPr>
        <a:xfrm>
          <a:off x="7863041" y="1772050"/>
          <a:ext cx="1285115" cy="816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EEC83-4ECF-4C12-AA08-CCB30DCF562B}">
      <dsp:nvSpPr>
        <dsp:cNvPr id="0" name=""/>
        <dsp:cNvSpPr/>
      </dsp:nvSpPr>
      <dsp:spPr>
        <a:xfrm>
          <a:off x="8005831" y="1907701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পরিচালক (মাধমিক) 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8029732" y="1931602"/>
        <a:ext cx="1237313" cy="768246"/>
      </dsp:txXfrm>
    </dsp:sp>
    <dsp:sp modelId="{A72754F1-8693-4046-B19D-4B694C0D39F7}">
      <dsp:nvSpPr>
        <dsp:cNvPr id="0" name=""/>
        <dsp:cNvSpPr/>
      </dsp:nvSpPr>
      <dsp:spPr>
        <a:xfrm>
          <a:off x="9433738" y="1772050"/>
          <a:ext cx="1285115" cy="8160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DAA98-A173-478C-BE28-956C6CDC925C}">
      <dsp:nvSpPr>
        <dsp:cNvPr id="0" name=""/>
        <dsp:cNvSpPr/>
      </dsp:nvSpPr>
      <dsp:spPr>
        <a:xfrm>
          <a:off x="9576529" y="1907701"/>
          <a:ext cx="1285115" cy="81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smtClean="0">
              <a:latin typeface="NikoshBAN" pitchFamily="2" charset="0"/>
              <a:cs typeface="NikoshBAN" pitchFamily="2" charset="0"/>
            </a:rPr>
            <a:t>পরিচালক প্রশাসন 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>
        <a:off x="9600430" y="1931602"/>
        <a:ext cx="1237313" cy="768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EE7E2D-F470-403A-8FAE-CA1EAC0C3CC6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6C33C9-8DB9-4B6D-B3C1-D40528992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354"/>
            <a:ext cx="10621108" cy="1041009"/>
          </a:xfrm>
        </p:spPr>
        <p:txBody>
          <a:bodyPr>
            <a:noAutofit/>
          </a:bodyPr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শুভ </a:t>
            </a:r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সকাল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otiu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696" y="1561514"/>
            <a:ext cx="6921304" cy="3978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মোঃ মাহাবুব হাসান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সহঃ শিক্ষক ,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সমাজ বিজ্ঞান )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হারুন-অর-রশিদ শাহ দ্বিমুখী উচ্চ বিদ্যালয়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বাউসা,বাঘা,রাজশাহী।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টেস্ট -১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ক) ২১শে ফেব্রুয়ারী আমরা ভাষা শহিদের শ্রদ্ধার সাথে স্মরণ করি।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খ) আমরা শিক্ষদের সম্মান করি।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গ) অভীষ্ট লক্ষ্যে পোঁছানর জন্য  পরিশ্রম করা উচিত।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ঘ) আমাদের সার্থকতা যে আমরা এদেশে জন্মেছি।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ঙ) ২৬শে মার্চ আমাদের মহান স্বাধীনতা ও জাতীয় দিবস।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 ) মুক্তিযুদ্ধের সর্বোচ্চ উপাধি বীরশ্রেষ্ঠ।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টেস্ট 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জলোচ্ছ্বাস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,কুজ্ঝটিকা 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ঝঞ্ঝা, সৌক্ষ্ম্য, আকাঙ্খা, প্রান্তর, শিক্ষাক্রম, প্রজেক্ট, পর্যবেক্ষণ, শিক্ষা, ইলেকট্রিক, সুতীক্ষ্ণ, অগ্ন্যুপাত, বিদদ্ধ, আমৃত্য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4341090" y="3089563"/>
            <a:ext cx="1625600" cy="1981200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7204364" y="3144981"/>
            <a:ext cx="2336800" cy="10668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498437" y="5243945"/>
            <a:ext cx="1219200" cy="838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874327" y="4675909"/>
            <a:ext cx="2032000" cy="1143000"/>
          </a:xfrm>
          <a:prstGeom prst="cloudCallout">
            <a:avLst>
              <a:gd name="adj1" fmla="val -32322"/>
              <a:gd name="adj2" fmla="val 10164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31"/>
          <p:cNvGrpSpPr/>
          <p:nvPr/>
        </p:nvGrpSpPr>
        <p:grpSpPr>
          <a:xfrm>
            <a:off x="599843" y="5057731"/>
            <a:ext cx="1744353" cy="1232233"/>
            <a:chOff x="3758679" y="901367"/>
            <a:chExt cx="1744353" cy="1232233"/>
          </a:xfrm>
        </p:grpSpPr>
        <p:sp>
          <p:nvSpPr>
            <p:cNvPr id="19" name="Heart 18"/>
            <p:cNvSpPr/>
            <p:nvPr/>
          </p:nvSpPr>
          <p:spPr>
            <a:xfrm>
              <a:off x="4266684" y="901367"/>
              <a:ext cx="711717" cy="533400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art 19"/>
            <p:cNvSpPr/>
            <p:nvPr/>
          </p:nvSpPr>
          <p:spPr>
            <a:xfrm rot="6100459">
              <a:off x="4907200" y="1239080"/>
              <a:ext cx="491464" cy="700201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art 20"/>
            <p:cNvSpPr/>
            <p:nvPr/>
          </p:nvSpPr>
          <p:spPr>
            <a:xfrm rot="16369832">
              <a:off x="3846431" y="1198582"/>
              <a:ext cx="503731" cy="679235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art 21"/>
            <p:cNvSpPr/>
            <p:nvPr/>
          </p:nvSpPr>
          <p:spPr>
            <a:xfrm rot="10800000">
              <a:off x="4267201" y="1676400"/>
              <a:ext cx="675303" cy="457200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4368800" y="1295400"/>
              <a:ext cx="508000" cy="457200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0"/>
          <p:cNvGrpSpPr/>
          <p:nvPr/>
        </p:nvGrpSpPr>
        <p:grpSpPr>
          <a:xfrm>
            <a:off x="6211454" y="1343891"/>
            <a:ext cx="4553529" cy="2521527"/>
            <a:chOff x="6516254" y="928255"/>
            <a:chExt cx="4553529" cy="2521527"/>
          </a:xfrm>
        </p:grpSpPr>
        <p:sp>
          <p:nvSpPr>
            <p:cNvPr id="24" name="Block Arc 23"/>
            <p:cNvSpPr/>
            <p:nvPr/>
          </p:nvSpPr>
          <p:spPr>
            <a:xfrm>
              <a:off x="6516254" y="928255"/>
              <a:ext cx="4470400" cy="1066800"/>
            </a:xfrm>
            <a:prstGeom prst="blockArc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>
              <a:off x="6599383" y="1101437"/>
              <a:ext cx="4470400" cy="1066800"/>
            </a:xfrm>
            <a:prstGeom prst="blockArc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>
              <a:off x="6608618" y="1302327"/>
              <a:ext cx="4391892" cy="1011382"/>
            </a:xfrm>
            <a:prstGeom prst="blockArc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>
              <a:off x="6617854" y="1433945"/>
              <a:ext cx="4368800" cy="1219200"/>
            </a:xfrm>
            <a:prstGeom prst="blockArc">
              <a:avLst/>
            </a:prstGeom>
            <a:solidFill>
              <a:srgbClr val="CB41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>
              <a:off x="6636327" y="1620982"/>
              <a:ext cx="4234874" cy="1246909"/>
            </a:xfrm>
            <a:prstGeom prst="blockArc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>
              <a:off x="6608619" y="1814944"/>
              <a:ext cx="4419600" cy="1634838"/>
            </a:xfrm>
            <a:prstGeom prst="blockArc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8"/>
          <p:cNvGrpSpPr/>
          <p:nvPr/>
        </p:nvGrpSpPr>
        <p:grpSpPr>
          <a:xfrm>
            <a:off x="8442036" y="4835236"/>
            <a:ext cx="1990437" cy="1260764"/>
            <a:chOff x="8539018" y="5098473"/>
            <a:chExt cx="1990437" cy="1260764"/>
          </a:xfrm>
        </p:grpSpPr>
        <p:grpSp>
          <p:nvGrpSpPr>
            <p:cNvPr id="9" name="Group 46"/>
            <p:cNvGrpSpPr/>
            <p:nvPr/>
          </p:nvGrpSpPr>
          <p:grpSpPr>
            <a:xfrm>
              <a:off x="8539018" y="5098473"/>
              <a:ext cx="1990437" cy="1260764"/>
              <a:chOff x="8539018" y="5098473"/>
              <a:chExt cx="1990437" cy="1260764"/>
            </a:xfrm>
          </p:grpSpPr>
          <p:sp>
            <p:nvSpPr>
              <p:cNvPr id="30" name="Heart 29"/>
              <p:cNvSpPr/>
              <p:nvPr/>
            </p:nvSpPr>
            <p:spPr>
              <a:xfrm rot="16200000">
                <a:off x="8666018" y="5227782"/>
                <a:ext cx="762000" cy="1016000"/>
              </a:xfrm>
              <a:prstGeom prst="hear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 rot="5400000">
                <a:off x="9654252" y="5227841"/>
                <a:ext cx="734406" cy="1016000"/>
              </a:xfrm>
              <a:prstGeom prst="hear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9365673" y="5098473"/>
                <a:ext cx="387928" cy="1260764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lowchart: Connector 38"/>
              <p:cNvSpPr/>
              <p:nvPr/>
            </p:nvSpPr>
            <p:spPr>
              <a:xfrm>
                <a:off x="9573491" y="5306292"/>
                <a:ext cx="180109" cy="180108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Connector 39"/>
              <p:cNvSpPr/>
              <p:nvPr/>
            </p:nvSpPr>
            <p:spPr>
              <a:xfrm>
                <a:off x="9351818" y="5292436"/>
                <a:ext cx="193964" cy="193963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>
                <a:off x="9351818" y="5999019"/>
                <a:ext cx="332509" cy="235527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Arc 44"/>
            <p:cNvSpPr/>
            <p:nvPr/>
          </p:nvSpPr>
          <p:spPr>
            <a:xfrm>
              <a:off x="9379527" y="5874328"/>
              <a:ext cx="332509" cy="2355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59"/>
          <p:cNvGrpSpPr/>
          <p:nvPr/>
        </p:nvGrpSpPr>
        <p:grpSpPr>
          <a:xfrm>
            <a:off x="415636" y="1787235"/>
            <a:ext cx="3773055" cy="2313710"/>
            <a:chOff x="507999" y="1828799"/>
            <a:chExt cx="3773055" cy="2313710"/>
          </a:xfrm>
        </p:grpSpPr>
        <p:sp>
          <p:nvSpPr>
            <p:cNvPr id="12" name="Flowchart: Extract 11"/>
            <p:cNvSpPr/>
            <p:nvPr/>
          </p:nvSpPr>
          <p:spPr>
            <a:xfrm>
              <a:off x="507999" y="1828799"/>
              <a:ext cx="3773055" cy="540327"/>
            </a:xfrm>
            <a:prstGeom prst="flowChartExtra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831273" y="2382983"/>
              <a:ext cx="1149927" cy="1260762"/>
            </a:xfrm>
            <a:prstGeom prst="flowChartProcess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29345" y="2369127"/>
              <a:ext cx="1219200" cy="130232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81199" y="2382983"/>
              <a:ext cx="734291" cy="127461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39091" y="2521526"/>
              <a:ext cx="734290" cy="7758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978727" y="2507672"/>
              <a:ext cx="720436" cy="7758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17418" y="3643744"/>
              <a:ext cx="3144983" cy="1939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08363" y="3823854"/>
              <a:ext cx="2507673" cy="166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357746" y="3990109"/>
              <a:ext cx="1995054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 মাধ্যমিক শিক্ষা অফিস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17563" y="1600200"/>
          <a:ext cx="1087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                                                 ধন্যবাদ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" t="1121" r="4527" b="1186"/>
          <a:stretch/>
        </p:blipFill>
        <p:spPr>
          <a:xfrm>
            <a:off x="5247249" y="4098387"/>
            <a:ext cx="2293034" cy="1786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779</TotalTime>
  <Words>146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NikoshBAN</vt:lpstr>
      <vt:lpstr>Tw Cen MT</vt:lpstr>
      <vt:lpstr>Wingdings</vt:lpstr>
      <vt:lpstr>Wingdings 2</vt:lpstr>
      <vt:lpstr>Median</vt:lpstr>
      <vt:lpstr>শুভ সকাল</vt:lpstr>
      <vt:lpstr>                          শিক্ষক পরিচিতি </vt:lpstr>
      <vt:lpstr>                                টেস্ট -১ </vt:lpstr>
      <vt:lpstr>                             টেস্ট -২</vt:lpstr>
      <vt:lpstr>PowerPoint Presentation</vt:lpstr>
      <vt:lpstr>                     উচ্চ মাধ্যমিক শিক্ষা অফিস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</dc:title>
  <dc:creator>User</dc:creator>
  <cp:lastModifiedBy>Masum</cp:lastModifiedBy>
  <cp:revision>91</cp:revision>
  <dcterms:created xsi:type="dcterms:W3CDTF">2016-05-28T04:57:33Z</dcterms:created>
  <dcterms:modified xsi:type="dcterms:W3CDTF">2020-03-12T16:57:32Z</dcterms:modified>
</cp:coreProperties>
</file>