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F4C3F-FC3E-4F54-B2A4-26B3ACB1319B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640A6-BE15-44D1-9431-F3C63BCD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2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640A6-BE15-44D1-9431-F3C63BCDD6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82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640A6-BE15-44D1-9431-F3C63BCDD6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4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2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3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9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8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3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0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1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6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2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2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E8F1D-322A-4C02-A3B0-9D3DF1C9E8A5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2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fif"/><Relationship Id="rId3" Type="http://schemas.openxmlformats.org/officeDocument/2006/relationships/image" Target="../media/image2.jfi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fif"/><Relationship Id="rId5" Type="http://schemas.openxmlformats.org/officeDocument/2006/relationships/image" Target="../media/image4.jfif"/><Relationship Id="rId4" Type="http://schemas.openxmlformats.org/officeDocument/2006/relationships/image" Target="../media/image3.jf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6959" y="972457"/>
            <a:ext cx="9144000" cy="595086"/>
          </a:xfrm>
        </p:spPr>
        <p:txBody>
          <a:bodyPr>
            <a:normAutofit fontScale="90000"/>
          </a:bodyPr>
          <a:lstStyle/>
          <a:p>
            <a:r>
              <a:rPr lang="bn-IN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endParaRPr lang="bn-IN" sz="6600" dirty="0">
              <a:solidFill>
                <a:srgbClr val="FF0000"/>
              </a:solidFill>
              <a:latin typeface="লগকদ"/>
            </a:endParaRPr>
          </a:p>
          <a:p>
            <a:endParaRPr lang="bn-IN" sz="6600" dirty="0" smtClean="0">
              <a:solidFill>
                <a:srgbClr val="FF0000"/>
              </a:solidFill>
              <a:latin typeface="লগকদ"/>
            </a:endParaRPr>
          </a:p>
          <a:p>
            <a:endParaRPr lang="en-US" sz="6600" dirty="0" smtClean="0">
              <a:solidFill>
                <a:srgbClr val="FF0000"/>
              </a:solidFill>
              <a:latin typeface="লগকদ"/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559" y="1371600"/>
            <a:ext cx="9144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7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জোড়ার কাজ</a:t>
            </a:r>
            <a:br>
              <a:rPr lang="b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বিজ্ঞানের সুবিধা ও অসুবিধা আলোচনা কর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3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>বিজ্ঞান ও দর্শনের সম্পর্ক</a:t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0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বাড়ির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বিজ্ঞান ও দর্শন কিভাবে মানব কল্যাণে নিয়োজিত ব্যাখ্যা কর</a:t>
            </a:r>
          </a:p>
          <a:p>
            <a:endParaRPr lang="bn-IN" dirty="0" smtClean="0"/>
          </a:p>
          <a:p>
            <a:endParaRPr lang="bn-IN" dirty="0"/>
          </a:p>
          <a:p>
            <a:endParaRPr lang="bn-IN" dirty="0" smtClean="0"/>
          </a:p>
          <a:p>
            <a:endParaRPr lang="bn-IN" dirty="0"/>
          </a:p>
          <a:p>
            <a:endParaRPr lang="b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2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দর্শন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বিজ্ঞান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4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dirty="0" smtClean="0"/>
              <a:t>ধন্যবাদ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058" y="1349826"/>
            <a:ext cx="9428321" cy="4746173"/>
          </a:xfrm>
        </p:spPr>
      </p:pic>
    </p:spTree>
    <p:extLst>
      <p:ext uri="{BB962C8B-B14F-4D97-AF65-F5344CB8AC3E}">
        <p14:creationId xmlns:p14="http://schemas.microsoft.com/office/powerpoint/2010/main" val="27523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নাম্বার ঃ ৭২২,                        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 ঃ লক্ষন কুমার কুণ্ডু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বিষয় ঃ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প্রভাষক, দর্শন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ঃ বিজ্ঞান ও দর্শন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রামদিয়া, সরকারি এস কে কলেজ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ঃ  ১১.০০-১১.৪৫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কাশিয়ানী, গোপালগঞ্জ</a:t>
            </a:r>
          </a:p>
          <a:p>
            <a:pPr marL="0" indent="0">
              <a:buNone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68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বিজ্ঞান সম্পর্কীয়  </a:t>
            </a:r>
            <a:r>
              <a:rPr lang="bn-IN" dirty="0"/>
              <a:t>উপাত্ত</a:t>
            </a:r>
          </a:p>
          <a:p>
            <a:r>
              <a:rPr lang="bn-IN" dirty="0" smtClean="0"/>
              <a:t>দর্শন সম্পর্কীয় </a:t>
            </a:r>
            <a:r>
              <a:rPr lang="bn-IN" dirty="0"/>
              <a:t>ছবি</a:t>
            </a:r>
          </a:p>
          <a:p>
            <a:r>
              <a:rPr lang="bn-IN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62378" y="3652378"/>
            <a:ext cx="10925627" cy="1867584"/>
            <a:chOff x="162378" y="3652378"/>
            <a:chExt cx="10925627" cy="186758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8132" y="3834037"/>
              <a:ext cx="2705100" cy="168592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905" y="3652378"/>
              <a:ext cx="2705100" cy="168592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378" y="3652378"/>
              <a:ext cx="2743200" cy="1666875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3844906" y="259703"/>
            <a:ext cx="7903031" cy="2996907"/>
            <a:chOff x="3844906" y="259703"/>
            <a:chExt cx="7903031" cy="299690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7892" y="339576"/>
              <a:ext cx="2520045" cy="2836796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6592" y="272290"/>
              <a:ext cx="2482814" cy="292608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4906" y="259703"/>
              <a:ext cx="2743200" cy="2996907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4670370" y="3284839"/>
            <a:ext cx="6451198" cy="486568"/>
            <a:chOff x="4670370" y="3284839"/>
            <a:chExt cx="6451198" cy="486568"/>
          </a:xfrm>
        </p:grpSpPr>
        <p:sp>
          <p:nvSpPr>
            <p:cNvPr id="5" name="TextBox 4"/>
            <p:cNvSpPr txBox="1"/>
            <p:nvPr/>
          </p:nvSpPr>
          <p:spPr>
            <a:xfrm>
              <a:off x="4670370" y="3363044"/>
              <a:ext cx="973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সক্রেটিস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56226" y="3402075"/>
              <a:ext cx="926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প্লেটো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820405" y="3284839"/>
              <a:ext cx="1301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এরিস্টটল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4127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শিক্ষার্থিরা------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দর্শন সম্পর্কে বিশ্লেষণ করতে পারবে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চিহ্নিত করতে পারবে 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দর্শন ও বিজ্ঞানের সম্পর্ক  ব্যাখ্যা করতে 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en-US" dirty="0" smtClean="0">
              <a:latin typeface="YRUU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YRUU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দর্শন কি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জগত ও জীবন সম্পর্কীয় মৌলিক সমস্যাবলীর যৌক্তিক অনুসান্ধান করাই হচেছ দর্শন।</a:t>
            </a:r>
          </a:p>
          <a:p>
            <a:endParaRPr lang="bn-I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>দর্শনর আলোচ বিষয় কি ?</a:t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জ্ঞানতত্ব</a:t>
            </a:r>
          </a:p>
          <a:p>
            <a:pPr marL="0" indent="0">
              <a:buNone/>
            </a:pPr>
            <a:r>
              <a:rPr lang="bn-IN" dirty="0" smtClean="0"/>
              <a:t>মূল্যবিধ্যা</a:t>
            </a:r>
          </a:p>
          <a:p>
            <a:pPr marL="0" indent="0">
              <a:buNone/>
            </a:pPr>
            <a:r>
              <a:rPr lang="bn-IN" dirty="0" smtClean="0"/>
              <a:t>নীতিবিদ্যা</a:t>
            </a:r>
          </a:p>
          <a:p>
            <a:pPr marL="0" indent="0">
              <a:buNone/>
            </a:pPr>
            <a:r>
              <a:rPr lang="bn-IN" dirty="0" smtClean="0"/>
              <a:t>অধিবিদ্যা</a:t>
            </a:r>
          </a:p>
          <a:p>
            <a:pPr marL="0" indent="0">
              <a:buNone/>
            </a:pPr>
            <a:r>
              <a:rPr lang="bn-IN" dirty="0" smtClean="0"/>
              <a:t>যুক্তিবিদ্যা</a:t>
            </a:r>
          </a:p>
          <a:p>
            <a:pPr marL="0" indent="0">
              <a:buNone/>
            </a:pPr>
            <a:endParaRPr lang="bn-I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97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একক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দর্শনর সরুপ কি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10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বিজ্ঞান কি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বিজ্ঞান হল বিশেষ জ্ঞান</a:t>
            </a:r>
          </a:p>
          <a:p>
            <a:r>
              <a:rPr lang="bn-IN" dirty="0" smtClean="0"/>
              <a:t>প্রকৃতির কোন বিশেষ শাখা নিয়ে পৃথকভাবে আলোচনা করাই হল বিজ্ঞান</a:t>
            </a:r>
          </a:p>
          <a:p>
            <a:r>
              <a:rPr lang="bn-IN" dirty="0" smtClean="0"/>
              <a:t>জীববিজ্ঞান, পদার্থবিজ্ঞান,রসায়ান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1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বিজ্ঞানর পরিধি ও আলোচ্য বিষয়</a:t>
            </a:r>
            <a:br>
              <a:rPr lang="b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1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xmon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166</Words>
  <Application>Microsoft Office PowerPoint</Application>
  <PresentationFormat>Widescreen</PresentationFormat>
  <Paragraphs>53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YRUU</vt:lpstr>
      <vt:lpstr>লগকদ</vt:lpstr>
      <vt:lpstr>Office Theme</vt:lpstr>
      <vt:lpstr>স্বাগতম</vt:lpstr>
      <vt:lpstr>পরিচিতি </vt:lpstr>
      <vt:lpstr>বিষয়বস্তু</vt:lpstr>
      <vt:lpstr>শিখনফল </vt:lpstr>
      <vt:lpstr>দর্শন কি ?</vt:lpstr>
      <vt:lpstr>দর্শনর আলোচ বিষয় কি ?  </vt:lpstr>
      <vt:lpstr>একক কাজ</vt:lpstr>
      <vt:lpstr>বিজ্ঞান কি ?</vt:lpstr>
      <vt:lpstr>বিজ্ঞানর পরিধি ও আলোচ্য বিষয় </vt:lpstr>
      <vt:lpstr>জোড়ার কাজ </vt:lpstr>
      <vt:lpstr>বিজ্ঞান ও দর্শনের সম্পর্ক  </vt:lpstr>
      <vt:lpstr>বাড়ির কাজ</vt:lpstr>
      <vt:lpstr>মূল্যায়ন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66</cp:revision>
  <dcterms:created xsi:type="dcterms:W3CDTF">2020-03-09T08:43:39Z</dcterms:created>
  <dcterms:modified xsi:type="dcterms:W3CDTF">2020-03-12T05:43:11Z</dcterms:modified>
</cp:coreProperties>
</file>