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7" r:id="rId2"/>
    <p:sldId id="268" r:id="rId3"/>
    <p:sldId id="259" r:id="rId4"/>
    <p:sldId id="258" r:id="rId5"/>
    <p:sldId id="266" r:id="rId6"/>
    <p:sldId id="260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8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E8FBE-5EAC-4318-A64B-2DBC402A73CA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C4A7C-E5DB-41B0-A7CE-6A572C4C1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4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C4A7C-E5DB-41B0-A7CE-6A572C4C16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eV62zrm2P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6400800" cy="1066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শুভেচছা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0" name="Picture 6" descr="C:\Documents and Settings\User\My Documents\drart Image\look-into-my-eye-water-lily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1333500"/>
            <a:ext cx="7162800" cy="537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5259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কোষ কাকে বলে?</a:t>
            </a:r>
          </a:p>
          <a:p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নিউক্লিয়াসের গঠন উল্লেখ কর?</a:t>
            </a:r>
          </a:p>
          <a:p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ডিএনএ,র উপাদান গুলো উল্লেখ কর? 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239000" cy="2819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bn-BD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নিউক্লিয়াস কোষের বৈশিষ্ট লিখ?</a:t>
            </a:r>
          </a:p>
          <a:p>
            <a:r>
              <a:rPr lang="bn-BD" sz="5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মেয়ে সন্তান জন্মের জন্য মা একা দায়ী নয় ,তোমার পক্ষে যুক্তি দাও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296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00437" y="2629694"/>
            <a:ext cx="2143125" cy="24669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/>
        </p:nvSpPr>
        <p:spPr bwMode="auto">
          <a:xfrm>
            <a:off x="304800" y="533400"/>
            <a:ext cx="8534400" cy="60198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u="sng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sz="7200" b="1" u="sng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u="sng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7200" b="1" u="sng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endParaRPr lang="en-US" sz="4000" b="1" u="sng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এ,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আরিফুর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কালিহাতি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কালিহাতী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টাংগাইল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33400"/>
            <a:ext cx="6477000" cy="1219200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88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57400"/>
            <a:ext cx="7086600" cy="3001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কোষ কি,তা বলতে পারবে ?</a:t>
            </a:r>
          </a:p>
          <a:p>
            <a:pPr>
              <a:buFont typeface="Wingdings" pitchFamily="2" charset="2"/>
              <a:buChar char="q"/>
            </a:pPr>
            <a:r>
              <a:rPr lang="bn-BD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নিউক্লিয়াস কি বলতে পারবে ?</a:t>
            </a:r>
          </a:p>
          <a:p>
            <a:pPr>
              <a:buFont typeface="Wingdings" pitchFamily="2" charset="2"/>
              <a:buChar char="q"/>
            </a:pPr>
            <a:r>
              <a:rPr lang="bn-BD" sz="36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নিউক্লিয়াসের বিভিন্ন অংশের নাম বলতে পারবে ?</a:t>
            </a:r>
          </a:p>
          <a:p>
            <a:pPr>
              <a:buFont typeface="Wingdings" pitchFamily="2" charset="2"/>
              <a:buChar char="q"/>
            </a:pP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ডিএনএ কি?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ucleus_E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838200"/>
            <a:ext cx="4014500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48200"/>
            <a:ext cx="6736080" cy="899160"/>
          </a:xfrm>
        </p:spPr>
        <p:txBody>
          <a:bodyPr>
            <a:normAutofit fontScale="90000"/>
          </a:bodyPr>
          <a:lstStyle/>
          <a:p>
            <a:r>
              <a:rPr lang="bn-BD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bn-BD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নিউক্লিয়াস ও ক্রোমোসোম  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body_ce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609600"/>
            <a:ext cx="4343400" cy="3505200"/>
          </a:xfrm>
        </p:spPr>
      </p:pic>
      <p:pic>
        <p:nvPicPr>
          <p:cNvPr id="6" name="Picture 5" descr="homologouschr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81000"/>
            <a:ext cx="1700784" cy="3733800"/>
          </a:xfrm>
          <a:prstGeom prst="rect">
            <a:avLst/>
          </a:prstGeom>
        </p:spPr>
      </p:pic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5029200" y="23622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na-structure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5400000">
            <a:off x="1797147" y="2698654"/>
            <a:ext cx="5321104" cy="1905000"/>
          </a:xfrm>
        </p:spPr>
      </p:pic>
      <p:cxnSp>
        <p:nvCxnSpPr>
          <p:cNvPr id="5" name="Straight Connector 4"/>
          <p:cNvCxnSpPr/>
          <p:nvPr/>
        </p:nvCxnSpPr>
        <p:spPr>
          <a:xfrm>
            <a:off x="5715000" y="10668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00600" y="25146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53000" y="38862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76800" y="50292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43800" y="2286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থাইমিন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3581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এডিনিন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000" y="4724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গুয়ানিন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9000" y="2286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581400" y="63963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ডিএনএ গঠন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9000" y="914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সূত্র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ডিএনএ ও তার প্রতিরূপ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42672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http://www.youtube.com/watch?v=teV62zrm2P0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5029200"/>
            <a:ext cx="6781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ভিডিও ক্লিপটি দেখতে হলে উপরের লিংকে ক্লিক করুন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86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পিতা                                  মাতা     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৪৪                                    ৪৪     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+                                     +  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XY                                                  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XX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৪৪+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XX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৪৪+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XX          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মেয়ে    মেয়ে       ৪৪+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XY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৪৪+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XY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14400" y="2514600"/>
            <a:ext cx="762000" cy="1371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২২২২২২২২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২২+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Y</a:t>
            </a:r>
          </a:p>
          <a:p>
            <a:pPr algn="ctr"/>
            <a:r>
              <a:rPr lang="bn-BD" dirty="0" smtClean="0"/>
              <a:t>২২২২২২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0" y="2514600"/>
            <a:ext cx="7620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২২+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553200" y="2438400"/>
            <a:ext cx="6096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২২+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239000" y="2438400"/>
            <a:ext cx="6096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২২+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5486400" y="6477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228600" y="40386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914400" y="3581400"/>
            <a:ext cx="5194674" cy="1169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" y="3733800"/>
            <a:ext cx="14478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2057400" y="3657600"/>
            <a:ext cx="52578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371600" y="3810000"/>
            <a:ext cx="2438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3810000" y="3581400"/>
            <a:ext cx="2756274" cy="1397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28800" y="3657600"/>
            <a:ext cx="31242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4953000" y="3733800"/>
            <a:ext cx="27432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505200" y="56388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ছেলে</a:t>
            </a:r>
            <a:endParaRPr lang="en-US" sz="4000" dirty="0"/>
          </a:p>
        </p:txBody>
      </p:sp>
      <p:sp>
        <p:nvSpPr>
          <p:cNvPr id="76" name="TextBox 75"/>
          <p:cNvSpPr txBox="1"/>
          <p:nvPr/>
        </p:nvSpPr>
        <p:spPr>
          <a:xfrm>
            <a:off x="4648200" y="56388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ছেলে</a:t>
            </a:r>
            <a:endParaRPr lang="en-US" sz="4000" dirty="0"/>
          </a:p>
        </p:txBody>
      </p:sp>
      <p:pic>
        <p:nvPicPr>
          <p:cNvPr id="18" name="Picture 17" descr="1325595-children-53108-001.gif"/>
          <p:cNvPicPr>
            <a:picLocks noChangeAspect="1"/>
          </p:cNvPicPr>
          <p:nvPr/>
        </p:nvPicPr>
        <p:blipFill>
          <a:blip r:embed="rId2"/>
          <a:srcRect t="9334" r="41333"/>
          <a:stretch>
            <a:fillRect/>
          </a:stretch>
        </p:blipFill>
        <p:spPr>
          <a:xfrm>
            <a:off x="0" y="5791200"/>
            <a:ext cx="1219200" cy="1066800"/>
          </a:xfrm>
          <a:prstGeom prst="rect">
            <a:avLst/>
          </a:prstGeom>
        </p:spPr>
      </p:pic>
      <p:pic>
        <p:nvPicPr>
          <p:cNvPr id="19" name="Picture 18" descr="1325595-children-53108-001.gif"/>
          <p:cNvPicPr>
            <a:picLocks noChangeAspect="1"/>
          </p:cNvPicPr>
          <p:nvPr/>
        </p:nvPicPr>
        <p:blipFill>
          <a:blip r:embed="rId2"/>
          <a:srcRect t="9334" r="41333"/>
          <a:stretch>
            <a:fillRect/>
          </a:stretch>
        </p:blipFill>
        <p:spPr>
          <a:xfrm>
            <a:off x="1447800" y="5791200"/>
            <a:ext cx="1219200" cy="1066800"/>
          </a:xfrm>
          <a:prstGeom prst="rect">
            <a:avLst/>
          </a:prstGeom>
        </p:spPr>
      </p:pic>
      <p:pic>
        <p:nvPicPr>
          <p:cNvPr id="20" name="Picture 19" descr="1325595-children-53108-001.gif"/>
          <p:cNvPicPr>
            <a:picLocks noChangeAspect="1"/>
          </p:cNvPicPr>
          <p:nvPr/>
        </p:nvPicPr>
        <p:blipFill>
          <a:blip r:embed="rId2"/>
          <a:srcRect l="55333" b="2000"/>
          <a:stretch>
            <a:fillRect/>
          </a:stretch>
        </p:blipFill>
        <p:spPr>
          <a:xfrm>
            <a:off x="3352800" y="5943600"/>
            <a:ext cx="1276350" cy="914400"/>
          </a:xfrm>
          <a:prstGeom prst="rect">
            <a:avLst/>
          </a:prstGeom>
        </p:spPr>
      </p:pic>
      <p:pic>
        <p:nvPicPr>
          <p:cNvPr id="21" name="Picture 20" descr="1325595-children-53108-001.gif"/>
          <p:cNvPicPr>
            <a:picLocks noChangeAspect="1"/>
          </p:cNvPicPr>
          <p:nvPr/>
        </p:nvPicPr>
        <p:blipFill>
          <a:blip r:embed="rId2"/>
          <a:srcRect l="55333" b="2000"/>
          <a:stretch>
            <a:fillRect/>
          </a:stretch>
        </p:blipFill>
        <p:spPr>
          <a:xfrm>
            <a:off x="4495800" y="5943600"/>
            <a:ext cx="127635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নিউক্লিয়াসের চিহ্নিত চিত্র দাও</a:t>
            </a:r>
          </a:p>
          <a:p>
            <a:pPr lvl="1">
              <a:buFont typeface="Wingdings" pitchFamily="2" charset="2"/>
              <a:buChar char="Ø"/>
            </a:pP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ডিএনএ এর চিহ্নিত চিত্র দাও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160</Words>
  <Application>Microsoft Office PowerPoint</Application>
  <PresentationFormat>On-screen Show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সবাইকে শুভেচছা</vt:lpstr>
      <vt:lpstr>PowerPoint Presentation</vt:lpstr>
      <vt:lpstr>শিখনফল</vt:lpstr>
      <vt:lpstr>PowerPoint Presentation</vt:lpstr>
      <vt:lpstr> নিউক্লিয়াস ও ক্রোমোসোম  </vt:lpstr>
      <vt:lpstr>PowerPoint Presentation</vt:lpstr>
      <vt:lpstr>ডিএনএ ও তার প্রতিরূপ</vt:lpstr>
      <vt:lpstr>PowerPoint Presentation</vt:lpstr>
      <vt:lpstr>দলীয় কাজ</vt:lpstr>
      <vt:lpstr>মুল্যায়ন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শুভেচছা নাহিদ আক্তার সহকারি শিক্ষক আহমেদ বাওয়ানী একাডেমি </dc:title>
  <dc:creator/>
  <cp:lastModifiedBy>Perfect</cp:lastModifiedBy>
  <cp:revision>52</cp:revision>
  <dcterms:created xsi:type="dcterms:W3CDTF">2006-08-16T00:00:00Z</dcterms:created>
  <dcterms:modified xsi:type="dcterms:W3CDTF">2020-03-12T15:45:31Z</dcterms:modified>
</cp:coreProperties>
</file>