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94F"/>
    <a:srgbClr val="FF0066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12" y="72"/>
      </p:cViewPr>
      <p:guideLst>
        <p:guide orient="horz" pos="2160"/>
        <p:guide pos="36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7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3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5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F65B-CBC3-4D12-85CC-2E0626EB2F2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013E-6ECB-4D3F-8A47-DB39305C4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fif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1216923"/>
            <a:ext cx="4107180" cy="57680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1066800"/>
            <a:ext cx="8087687" cy="6065765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3759200" y="279400"/>
            <a:ext cx="4876800" cy="193040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4152902" y="343616"/>
            <a:ext cx="4279900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0667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0667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39700" cap="rnd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360" y="76200"/>
            <a:ext cx="295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20" y="5760720"/>
            <a:ext cx="9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মোটাতাজাকরণ পদ্বতিসমুহ  লিখ?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28090"/>
            <a:ext cx="9646920" cy="50646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42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11094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ও ভিটামিন জাতীয় দুটি খাবারের নাম লিখ ? 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সুষম খাবারের নাম বল ? </a:t>
            </a:r>
          </a:p>
          <a:p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10200" y="2865120"/>
            <a:ext cx="5654040" cy="13258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কাচা ঘাস ,হারেরগুড়া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17720" y="5379720"/>
            <a:ext cx="6918960" cy="13258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খড়, ভুট্টা,ঝুলাগুড়, খৈল,কুড়া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42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4876800" y="121920"/>
            <a:ext cx="3520440" cy="1432560"/>
          </a:xfrm>
          <a:prstGeom prst="cloudCallout">
            <a:avLst/>
          </a:prstGeom>
          <a:noFill/>
          <a:ln w="28575">
            <a:solidFill>
              <a:srgbClr val="EB09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38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4" y="1005021"/>
            <a:ext cx="9561196" cy="44043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560" y="5455921"/>
            <a:ext cx="11475720" cy="1326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কীভাবে মোটাতাজাকরন করা যায় কৃষকের সাথে আলোচনা করে একটি প্রতিবেদন লিখে আনবে।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42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4134802" y="60960"/>
            <a:ext cx="3058478" cy="1203960"/>
          </a:xfrm>
          <a:prstGeom prst="downArrowCallou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76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53640" y="2743200"/>
            <a:ext cx="84886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সকলকে </a:t>
            </a:r>
            <a:endParaRPr lang="en-US" sz="115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0480"/>
            <a:ext cx="12192000" cy="6888480"/>
          </a:xfrm>
          <a:prstGeom prst="rect">
            <a:avLst/>
          </a:prstGeom>
          <a:noFill/>
          <a:ln w="139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5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2480" y="259080"/>
            <a:ext cx="2545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54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" y="3352800"/>
            <a:ext cx="632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বাছির উদ্দীন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(কৃষি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বারঘড়িয়া ফাজিলখালী ইসলামীয়া দাখিল মাদ্রাসা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করিমগঞ্জ , কিশোরগঞ্জ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75120" y="3905666"/>
            <a:ext cx="4998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শ্রেণিঃ- অষ্টম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বিষয়ঃ- কৃষি শিক্ষা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অধ্যায়ঃ- দ্বিতীয়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পাঠঃ- গরু মোটাতাজাকরন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39700">
            <a:solidFill>
              <a:srgbClr val="EB09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 t="6803" r="25164" b="7080"/>
          <a:stretch/>
        </p:blipFill>
        <p:spPr>
          <a:xfrm>
            <a:off x="7437119" y="127264"/>
            <a:ext cx="2865121" cy="340465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540" y="262891"/>
            <a:ext cx="2430780" cy="3038475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985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5" y="1803602"/>
            <a:ext cx="5756470" cy="383329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6"/>
          <a:stretch/>
        </p:blipFill>
        <p:spPr>
          <a:xfrm>
            <a:off x="6606612" y="1803602"/>
            <a:ext cx="5179550" cy="383329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042160" y="121918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নিবিভ ভাবে পর্যবেক্ষণ 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24553"/>
          </a:xfrm>
          <a:prstGeom prst="rect">
            <a:avLst/>
          </a:prstGeom>
          <a:noFill/>
          <a:ln w="139700">
            <a:solidFill>
              <a:srgbClr val="EB09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8425" y="5830810"/>
            <a:ext cx="4434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মোটাতাজা গরু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5760" y="5876781"/>
            <a:ext cx="4434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গরুর খামার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60320" y="121918"/>
            <a:ext cx="6263640" cy="9296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যায়?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" t="9999" b="3000"/>
          <a:stretch/>
        </p:blipFill>
        <p:spPr>
          <a:xfrm>
            <a:off x="335280" y="2188163"/>
            <a:ext cx="5434038" cy="4166917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1" r="13409"/>
          <a:stretch/>
        </p:blipFill>
        <p:spPr>
          <a:xfrm>
            <a:off x="6211278" y="2218643"/>
            <a:ext cx="5655212" cy="4166917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21920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হ্যাঁ  আজকে আমরা আলোচনা করবো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5082" y="1013281"/>
            <a:ext cx="7014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মোটাতাজাকরন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42875">
            <a:solidFill>
              <a:srgbClr val="EB09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37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"/>
            <a:ext cx="12192000" cy="6858000"/>
          </a:xfrm>
          <a:prstGeom prst="rect">
            <a:avLst/>
          </a:prstGeom>
          <a:solidFill>
            <a:schemeClr val="bg1"/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61460" y="228600"/>
            <a:ext cx="371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7440" y="1059597"/>
            <a:ext cx="591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48840"/>
            <a:ext cx="11384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মোটাতাজাকরনন  কী ব্যখ্যা করতে পারবে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মোটাতাজাকরণ পদ্বতি ব্যাখ্যা করতে পারবে ।</a:t>
            </a: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মোটাতাজাকরণে খ্যাদ্য তৈরি প্রক্রিয়া বর্নণা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508139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428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6640" y="289560"/>
            <a:ext cx="469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গরু মোটাতাজাকরন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" y="1410116"/>
            <a:ext cx="11780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পশু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মোটাতাজাকরন অর্থ হচ্ছে পরিমিত খাদ্য সরবরাহের মাধ্যমে গরুর স্বাস্থ্য নিশ্চিত করা এবং মানুষের জন্য আমিষ সরবরাহের ব্যবস্থা করা ।   </a:t>
            </a:r>
          </a:p>
        </p:txBody>
      </p:sp>
    </p:spTree>
    <p:extLst>
      <p:ext uri="{BB962C8B-B14F-4D97-AF65-F5344CB8AC3E}">
        <p14:creationId xmlns:p14="http://schemas.microsoft.com/office/powerpoint/2010/main" val="36845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397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729603" y="152400"/>
            <a:ext cx="2262381" cy="2140794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নির্বাচন ও ক্রয় করা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96010" y="719666"/>
            <a:ext cx="2199978" cy="1273386"/>
          </a:xfrm>
          <a:custGeom>
            <a:avLst/>
            <a:gdLst>
              <a:gd name="connsiteX0" fmla="*/ 0 w 2199978"/>
              <a:gd name="connsiteY0" fmla="*/ 0 h 1273386"/>
              <a:gd name="connsiteX1" fmla="*/ 2199978 w 2199978"/>
              <a:gd name="connsiteY1" fmla="*/ 0 h 1273386"/>
              <a:gd name="connsiteX2" fmla="*/ 2199978 w 2199978"/>
              <a:gd name="connsiteY2" fmla="*/ 1273386 h 1273386"/>
              <a:gd name="connsiteX3" fmla="*/ 0 w 2199978"/>
              <a:gd name="connsiteY3" fmla="*/ 1273386 h 1273386"/>
              <a:gd name="connsiteX4" fmla="*/ 0 w 2199978"/>
              <a:gd name="connsiteY4" fmla="*/ 0 h 127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978" h="1273386">
                <a:moveTo>
                  <a:pt x="0" y="0"/>
                </a:moveTo>
                <a:lnTo>
                  <a:pt x="2199978" y="0"/>
                </a:lnTo>
                <a:lnTo>
                  <a:pt x="2199978" y="1273386"/>
                </a:lnTo>
                <a:lnTo>
                  <a:pt x="0" y="1273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32" name="Oval 31"/>
          <p:cNvSpPr/>
          <p:nvPr/>
        </p:nvSpPr>
        <p:spPr>
          <a:xfrm>
            <a:off x="9440525" y="2071368"/>
            <a:ext cx="2537249" cy="2468878"/>
          </a:xfrm>
          <a:prstGeom prst="ellipse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নির্মাণ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916672" y="2399452"/>
            <a:ext cx="1972394" cy="1381760"/>
          </a:xfrm>
          <a:custGeom>
            <a:avLst/>
            <a:gdLst>
              <a:gd name="connsiteX0" fmla="*/ 0 w 1972394"/>
              <a:gd name="connsiteY0" fmla="*/ 0 h 1381760"/>
              <a:gd name="connsiteX1" fmla="*/ 1972394 w 1972394"/>
              <a:gd name="connsiteY1" fmla="*/ 0 h 1381760"/>
              <a:gd name="connsiteX2" fmla="*/ 1972394 w 1972394"/>
              <a:gd name="connsiteY2" fmla="*/ 1381760 h 1381760"/>
              <a:gd name="connsiteX3" fmla="*/ 0 w 1972394"/>
              <a:gd name="connsiteY3" fmla="*/ 1381760 h 1381760"/>
              <a:gd name="connsiteX4" fmla="*/ 0 w 1972394"/>
              <a:gd name="connsiteY4" fmla="*/ 0 h 1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394" h="1381760">
                <a:moveTo>
                  <a:pt x="0" y="0"/>
                </a:moveTo>
                <a:lnTo>
                  <a:pt x="1972394" y="0"/>
                </a:lnTo>
                <a:lnTo>
                  <a:pt x="1972394" y="1381760"/>
                </a:lnTo>
                <a:lnTo>
                  <a:pt x="0" y="13817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 dirty="0"/>
          </a:p>
        </p:txBody>
      </p:sp>
      <p:sp>
        <p:nvSpPr>
          <p:cNvPr id="34" name="Oval 33"/>
          <p:cNvSpPr/>
          <p:nvPr/>
        </p:nvSpPr>
        <p:spPr>
          <a:xfrm>
            <a:off x="6729603" y="2293194"/>
            <a:ext cx="2710922" cy="2288117"/>
          </a:xfrm>
          <a:prstGeom prst="ellipse">
            <a:avLst/>
          </a:prstGeom>
          <a:ln w="635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মোটাতাজাকরন পদ্বতি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7613226" y="4756572"/>
            <a:ext cx="1972394" cy="1381760"/>
          </a:xfrm>
          <a:custGeom>
            <a:avLst/>
            <a:gdLst>
              <a:gd name="connsiteX0" fmla="*/ 0 w 1972394"/>
              <a:gd name="connsiteY0" fmla="*/ 0 h 1381760"/>
              <a:gd name="connsiteX1" fmla="*/ 1972394 w 1972394"/>
              <a:gd name="connsiteY1" fmla="*/ 0 h 1381760"/>
              <a:gd name="connsiteX2" fmla="*/ 1972394 w 1972394"/>
              <a:gd name="connsiteY2" fmla="*/ 1381760 h 1381760"/>
              <a:gd name="connsiteX3" fmla="*/ 0 w 1972394"/>
              <a:gd name="connsiteY3" fmla="*/ 1381760 h 1381760"/>
              <a:gd name="connsiteX4" fmla="*/ 0 w 1972394"/>
              <a:gd name="connsiteY4" fmla="*/ 0 h 1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394" h="1381760">
                <a:moveTo>
                  <a:pt x="0" y="0"/>
                </a:moveTo>
                <a:lnTo>
                  <a:pt x="1972394" y="0"/>
                </a:lnTo>
                <a:lnTo>
                  <a:pt x="1972394" y="1381760"/>
                </a:lnTo>
                <a:lnTo>
                  <a:pt x="0" y="13817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36" name="Oval 35"/>
          <p:cNvSpPr/>
          <p:nvPr/>
        </p:nvSpPr>
        <p:spPr>
          <a:xfrm>
            <a:off x="6888395" y="4601206"/>
            <a:ext cx="2552130" cy="2129362"/>
          </a:xfrm>
          <a:prstGeom prst="ellipse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রোগ ব্যাধির চিকিৎসা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606378" y="4756572"/>
            <a:ext cx="1972394" cy="1381760"/>
          </a:xfrm>
          <a:custGeom>
            <a:avLst/>
            <a:gdLst>
              <a:gd name="connsiteX0" fmla="*/ 0 w 1972394"/>
              <a:gd name="connsiteY0" fmla="*/ 0 h 1381760"/>
              <a:gd name="connsiteX1" fmla="*/ 1972394 w 1972394"/>
              <a:gd name="connsiteY1" fmla="*/ 0 h 1381760"/>
              <a:gd name="connsiteX2" fmla="*/ 1972394 w 1972394"/>
              <a:gd name="connsiteY2" fmla="*/ 1381760 h 1381760"/>
              <a:gd name="connsiteX3" fmla="*/ 0 w 1972394"/>
              <a:gd name="connsiteY3" fmla="*/ 1381760 h 1381760"/>
              <a:gd name="connsiteX4" fmla="*/ 0 w 1972394"/>
              <a:gd name="connsiteY4" fmla="*/ 0 h 1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394" h="1381760">
                <a:moveTo>
                  <a:pt x="0" y="0"/>
                </a:moveTo>
                <a:lnTo>
                  <a:pt x="1972394" y="0"/>
                </a:lnTo>
                <a:lnTo>
                  <a:pt x="1972394" y="1381760"/>
                </a:lnTo>
                <a:lnTo>
                  <a:pt x="0" y="13817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38" name="Oval 37"/>
          <p:cNvSpPr/>
          <p:nvPr/>
        </p:nvSpPr>
        <p:spPr>
          <a:xfrm>
            <a:off x="4450081" y="2071368"/>
            <a:ext cx="2279522" cy="2435227"/>
          </a:xfrm>
          <a:prstGeom prst="ellipse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 সরবরাহ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302933" y="2399452"/>
            <a:ext cx="1972394" cy="1381760"/>
          </a:xfrm>
          <a:custGeom>
            <a:avLst/>
            <a:gdLst>
              <a:gd name="connsiteX0" fmla="*/ 0 w 1972394"/>
              <a:gd name="connsiteY0" fmla="*/ 0 h 1381760"/>
              <a:gd name="connsiteX1" fmla="*/ 1972394 w 1972394"/>
              <a:gd name="connsiteY1" fmla="*/ 0 h 1381760"/>
              <a:gd name="connsiteX2" fmla="*/ 1972394 w 1972394"/>
              <a:gd name="connsiteY2" fmla="*/ 1381760 h 1381760"/>
              <a:gd name="connsiteX3" fmla="*/ 0 w 1972394"/>
              <a:gd name="connsiteY3" fmla="*/ 1381760 h 1381760"/>
              <a:gd name="connsiteX4" fmla="*/ 0 w 1972394"/>
              <a:gd name="connsiteY4" fmla="*/ 0 h 1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394" h="1381760">
                <a:moveTo>
                  <a:pt x="0" y="0"/>
                </a:moveTo>
                <a:lnTo>
                  <a:pt x="1972394" y="0"/>
                </a:lnTo>
                <a:lnTo>
                  <a:pt x="1972394" y="1381760"/>
                </a:lnTo>
                <a:lnTo>
                  <a:pt x="0" y="13817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1" b="13369"/>
          <a:stretch/>
        </p:blipFill>
        <p:spPr>
          <a:xfrm>
            <a:off x="57809" y="1611881"/>
            <a:ext cx="4217518" cy="23584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" y="1637486"/>
            <a:ext cx="4224325" cy="2492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" y="1561593"/>
            <a:ext cx="4304411" cy="2644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" y="1502261"/>
            <a:ext cx="4282133" cy="2782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9422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36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0480"/>
            <a:ext cx="12161520" cy="6888480"/>
          </a:xfrm>
          <a:prstGeom prst="rect">
            <a:avLst/>
          </a:prstGeom>
          <a:noFill/>
          <a:ln w="139700" cmpd="sng">
            <a:gradFill flip="none" rotWithShape="1">
              <a:gsLst>
                <a:gs pos="9729">
                  <a:srgbClr val="EB3236"/>
                </a:gs>
                <a:gs pos="0">
                  <a:srgbClr val="EB094F"/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lin ang="135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2313" y="165744"/>
            <a:ext cx="11247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কে সুষম খাবার ও পরিমিত খাবার খাওয়াতে হবে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 rot="3371463">
            <a:off x="1139311" y="4813507"/>
            <a:ext cx="1597182" cy="36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7094"/>
                </a:moveTo>
                <a:lnTo>
                  <a:pt x="1586422" y="170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 rot="1740169">
            <a:off x="1566034" y="4255702"/>
            <a:ext cx="1502954" cy="344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7094"/>
                </a:moveTo>
                <a:lnTo>
                  <a:pt x="1423048" y="170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1660272" y="3606793"/>
            <a:ext cx="1508191" cy="344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7094"/>
                </a:moveTo>
                <a:lnTo>
                  <a:pt x="1428007" y="170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 rot="19859831">
            <a:off x="1566034" y="2957884"/>
            <a:ext cx="1502954" cy="344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7094"/>
                </a:moveTo>
                <a:lnTo>
                  <a:pt x="1423048" y="170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 rot="18228537">
            <a:off x="1139311" y="2398392"/>
            <a:ext cx="1597182" cy="36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7094"/>
                </a:moveTo>
                <a:lnTo>
                  <a:pt x="1586422" y="1709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Oval 23"/>
          <p:cNvSpPr/>
          <p:nvPr/>
        </p:nvSpPr>
        <p:spPr>
          <a:xfrm>
            <a:off x="274319" y="2684583"/>
            <a:ext cx="1912749" cy="1716577"/>
          </a:xfrm>
          <a:prstGeom prst="ellipse">
            <a:avLst/>
          </a:prstGeom>
          <a:ln w="53975">
            <a:solidFill>
              <a:srgbClr val="FF0066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Low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আমিষ,শর্করা,ও চর্বি জাতীয় খাদ্য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187069" y="899161"/>
            <a:ext cx="978319" cy="932589"/>
          </a:xfrm>
          <a:custGeom>
            <a:avLst/>
            <a:gdLst>
              <a:gd name="connsiteX0" fmla="*/ 0 w 926306"/>
              <a:gd name="connsiteY0" fmla="*/ 463153 h 926306"/>
              <a:gd name="connsiteX1" fmla="*/ 463153 w 926306"/>
              <a:gd name="connsiteY1" fmla="*/ 0 h 926306"/>
              <a:gd name="connsiteX2" fmla="*/ 926306 w 926306"/>
              <a:gd name="connsiteY2" fmla="*/ 463153 h 926306"/>
              <a:gd name="connsiteX3" fmla="*/ 463153 w 926306"/>
              <a:gd name="connsiteY3" fmla="*/ 926306 h 926306"/>
              <a:gd name="connsiteX4" fmla="*/ 0 w 926306"/>
              <a:gd name="connsiteY4" fmla="*/ 463153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306" h="926306">
                <a:moveTo>
                  <a:pt x="0" y="463153"/>
                </a:moveTo>
                <a:cubicBezTo>
                  <a:pt x="0" y="207361"/>
                  <a:pt x="207361" y="0"/>
                  <a:pt x="463153" y="0"/>
                </a:cubicBezTo>
                <a:cubicBezTo>
                  <a:pt x="718945" y="0"/>
                  <a:pt x="926306" y="207361"/>
                  <a:pt x="926306" y="463153"/>
                </a:cubicBezTo>
                <a:cubicBezTo>
                  <a:pt x="926306" y="718945"/>
                  <a:pt x="718945" y="926306"/>
                  <a:pt x="463153" y="926306"/>
                </a:cubicBezTo>
                <a:cubicBezTo>
                  <a:pt x="207361" y="926306"/>
                  <a:pt x="0" y="718945"/>
                  <a:pt x="0" y="463153"/>
                </a:cubicBezTo>
                <a:close/>
              </a:path>
            </a:pathLst>
          </a:custGeom>
          <a:ln w="38100">
            <a:solidFill>
              <a:srgbClr val="FF0066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989" tIns="148989" rIns="148989" bIns="14898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খড় </a:t>
            </a:r>
            <a:endParaRPr lang="en-US" sz="3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263221" y="899161"/>
            <a:ext cx="1467479" cy="932589"/>
          </a:xfrm>
          <a:custGeom>
            <a:avLst/>
            <a:gdLst>
              <a:gd name="connsiteX0" fmla="*/ 0 w 1389459"/>
              <a:gd name="connsiteY0" fmla="*/ 0 h 926306"/>
              <a:gd name="connsiteX1" fmla="*/ 1389459 w 1389459"/>
              <a:gd name="connsiteY1" fmla="*/ 0 h 926306"/>
              <a:gd name="connsiteX2" fmla="*/ 1389459 w 1389459"/>
              <a:gd name="connsiteY2" fmla="*/ 926306 h 926306"/>
              <a:gd name="connsiteX3" fmla="*/ 0 w 1389459"/>
              <a:gd name="connsiteY3" fmla="*/ 926306 h 926306"/>
              <a:gd name="connsiteX4" fmla="*/ 0 w 1389459"/>
              <a:gd name="connsiteY4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459" h="926306">
                <a:moveTo>
                  <a:pt x="0" y="0"/>
                </a:moveTo>
                <a:lnTo>
                  <a:pt x="1389459" y="0"/>
                </a:lnTo>
                <a:lnTo>
                  <a:pt x="1389459" y="926306"/>
                </a:lnTo>
                <a:lnTo>
                  <a:pt x="0" y="9263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</p:txBody>
      </p:sp>
      <p:sp>
        <p:nvSpPr>
          <p:cNvPr id="27" name="Freeform 26"/>
          <p:cNvSpPr/>
          <p:nvPr/>
        </p:nvSpPr>
        <p:spPr>
          <a:xfrm>
            <a:off x="2913409" y="1935392"/>
            <a:ext cx="978319" cy="932589"/>
          </a:xfrm>
          <a:custGeom>
            <a:avLst/>
            <a:gdLst>
              <a:gd name="connsiteX0" fmla="*/ 0 w 926306"/>
              <a:gd name="connsiteY0" fmla="*/ 463153 h 926306"/>
              <a:gd name="connsiteX1" fmla="*/ 463153 w 926306"/>
              <a:gd name="connsiteY1" fmla="*/ 0 h 926306"/>
              <a:gd name="connsiteX2" fmla="*/ 926306 w 926306"/>
              <a:gd name="connsiteY2" fmla="*/ 463153 h 926306"/>
              <a:gd name="connsiteX3" fmla="*/ 463153 w 926306"/>
              <a:gd name="connsiteY3" fmla="*/ 926306 h 926306"/>
              <a:gd name="connsiteX4" fmla="*/ 0 w 926306"/>
              <a:gd name="connsiteY4" fmla="*/ 463153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306" h="926306">
                <a:moveTo>
                  <a:pt x="0" y="463153"/>
                </a:moveTo>
                <a:cubicBezTo>
                  <a:pt x="0" y="207361"/>
                  <a:pt x="207361" y="0"/>
                  <a:pt x="463153" y="0"/>
                </a:cubicBezTo>
                <a:cubicBezTo>
                  <a:pt x="718945" y="0"/>
                  <a:pt x="926306" y="207361"/>
                  <a:pt x="926306" y="463153"/>
                </a:cubicBezTo>
                <a:cubicBezTo>
                  <a:pt x="926306" y="718945"/>
                  <a:pt x="718945" y="926306"/>
                  <a:pt x="463153" y="926306"/>
                </a:cubicBezTo>
                <a:cubicBezTo>
                  <a:pt x="207361" y="926306"/>
                  <a:pt x="0" y="718945"/>
                  <a:pt x="0" y="463153"/>
                </a:cubicBezTo>
                <a:close/>
              </a:path>
            </a:pathLst>
          </a:custGeom>
          <a:ln w="381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989" tIns="148989" rIns="148989" bIns="14898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কুড়া </a:t>
            </a:r>
            <a:endParaRPr lang="en-US" sz="3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989560" y="1935392"/>
            <a:ext cx="1467479" cy="932589"/>
          </a:xfrm>
          <a:custGeom>
            <a:avLst/>
            <a:gdLst>
              <a:gd name="connsiteX0" fmla="*/ 0 w 1389459"/>
              <a:gd name="connsiteY0" fmla="*/ 0 h 926306"/>
              <a:gd name="connsiteX1" fmla="*/ 1389459 w 1389459"/>
              <a:gd name="connsiteY1" fmla="*/ 0 h 926306"/>
              <a:gd name="connsiteX2" fmla="*/ 1389459 w 1389459"/>
              <a:gd name="connsiteY2" fmla="*/ 926306 h 926306"/>
              <a:gd name="connsiteX3" fmla="*/ 0 w 1389459"/>
              <a:gd name="connsiteY3" fmla="*/ 926306 h 926306"/>
              <a:gd name="connsiteX4" fmla="*/ 0 w 1389459"/>
              <a:gd name="connsiteY4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459" h="926306">
                <a:moveTo>
                  <a:pt x="0" y="0"/>
                </a:moveTo>
                <a:lnTo>
                  <a:pt x="1389459" y="0"/>
                </a:lnTo>
                <a:lnTo>
                  <a:pt x="1389459" y="926306"/>
                </a:lnTo>
                <a:lnTo>
                  <a:pt x="0" y="9263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 dirty="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</p:txBody>
      </p:sp>
      <p:sp>
        <p:nvSpPr>
          <p:cNvPr id="29" name="Freeform 28"/>
          <p:cNvSpPr/>
          <p:nvPr/>
        </p:nvSpPr>
        <p:spPr>
          <a:xfrm>
            <a:off x="3168465" y="3157709"/>
            <a:ext cx="978319" cy="932589"/>
          </a:xfrm>
          <a:custGeom>
            <a:avLst/>
            <a:gdLst>
              <a:gd name="connsiteX0" fmla="*/ 0 w 926306"/>
              <a:gd name="connsiteY0" fmla="*/ 463153 h 926306"/>
              <a:gd name="connsiteX1" fmla="*/ 463153 w 926306"/>
              <a:gd name="connsiteY1" fmla="*/ 0 h 926306"/>
              <a:gd name="connsiteX2" fmla="*/ 926306 w 926306"/>
              <a:gd name="connsiteY2" fmla="*/ 463153 h 926306"/>
              <a:gd name="connsiteX3" fmla="*/ 463153 w 926306"/>
              <a:gd name="connsiteY3" fmla="*/ 926306 h 926306"/>
              <a:gd name="connsiteX4" fmla="*/ 0 w 926306"/>
              <a:gd name="connsiteY4" fmla="*/ 463153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306" h="926306">
                <a:moveTo>
                  <a:pt x="0" y="463153"/>
                </a:moveTo>
                <a:cubicBezTo>
                  <a:pt x="0" y="207361"/>
                  <a:pt x="207361" y="0"/>
                  <a:pt x="463153" y="0"/>
                </a:cubicBezTo>
                <a:cubicBezTo>
                  <a:pt x="718945" y="0"/>
                  <a:pt x="926306" y="207361"/>
                  <a:pt x="926306" y="463153"/>
                </a:cubicBezTo>
                <a:cubicBezTo>
                  <a:pt x="926306" y="718945"/>
                  <a:pt x="718945" y="926306"/>
                  <a:pt x="463153" y="926306"/>
                </a:cubicBezTo>
                <a:cubicBezTo>
                  <a:pt x="207361" y="926306"/>
                  <a:pt x="0" y="718945"/>
                  <a:pt x="0" y="463153"/>
                </a:cubicBezTo>
                <a:close/>
              </a:path>
            </a:pathLst>
          </a:custGeom>
          <a:ln w="381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959" tIns="162959" rIns="162959" bIns="162959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ভুট্টা</a:t>
            </a:r>
            <a:endParaRPr lang="en-US" sz="3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913409" y="4380027"/>
            <a:ext cx="978319" cy="932589"/>
          </a:xfrm>
          <a:custGeom>
            <a:avLst/>
            <a:gdLst>
              <a:gd name="connsiteX0" fmla="*/ 0 w 926306"/>
              <a:gd name="connsiteY0" fmla="*/ 463153 h 926306"/>
              <a:gd name="connsiteX1" fmla="*/ 463153 w 926306"/>
              <a:gd name="connsiteY1" fmla="*/ 0 h 926306"/>
              <a:gd name="connsiteX2" fmla="*/ 926306 w 926306"/>
              <a:gd name="connsiteY2" fmla="*/ 463153 h 926306"/>
              <a:gd name="connsiteX3" fmla="*/ 463153 w 926306"/>
              <a:gd name="connsiteY3" fmla="*/ 926306 h 926306"/>
              <a:gd name="connsiteX4" fmla="*/ 0 w 926306"/>
              <a:gd name="connsiteY4" fmla="*/ 463153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306" h="926306">
                <a:moveTo>
                  <a:pt x="0" y="463153"/>
                </a:moveTo>
                <a:cubicBezTo>
                  <a:pt x="0" y="207361"/>
                  <a:pt x="207361" y="0"/>
                  <a:pt x="463153" y="0"/>
                </a:cubicBezTo>
                <a:cubicBezTo>
                  <a:pt x="718945" y="0"/>
                  <a:pt x="926306" y="207361"/>
                  <a:pt x="926306" y="463153"/>
                </a:cubicBezTo>
                <a:cubicBezTo>
                  <a:pt x="926306" y="718945"/>
                  <a:pt x="718945" y="926306"/>
                  <a:pt x="463153" y="926306"/>
                </a:cubicBezTo>
                <a:cubicBezTo>
                  <a:pt x="207361" y="926306"/>
                  <a:pt x="0" y="718945"/>
                  <a:pt x="0" y="463153"/>
                </a:cubicBezTo>
                <a:close/>
              </a:path>
            </a:pathLst>
          </a:custGeom>
          <a:ln w="38100">
            <a:solidFill>
              <a:srgbClr val="FF0066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959" tIns="162959" rIns="162959" bIns="162959" numCol="1" spcCol="1270" anchor="ctr" anchorCtr="0">
            <a:noAutofit/>
          </a:bodyPr>
          <a:lstStyle/>
          <a:p>
            <a:pPr lvl="0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ঝুলাগুড় </a:t>
            </a:r>
            <a:endParaRPr lang="en-US" sz="3200" kern="1200" dirty="0"/>
          </a:p>
        </p:txBody>
      </p:sp>
      <p:sp>
        <p:nvSpPr>
          <p:cNvPr id="31" name="Freeform 30"/>
          <p:cNvSpPr/>
          <p:nvPr/>
        </p:nvSpPr>
        <p:spPr>
          <a:xfrm>
            <a:off x="2187069" y="5416256"/>
            <a:ext cx="978319" cy="932589"/>
          </a:xfrm>
          <a:custGeom>
            <a:avLst/>
            <a:gdLst>
              <a:gd name="connsiteX0" fmla="*/ 0 w 926306"/>
              <a:gd name="connsiteY0" fmla="*/ 463153 h 926306"/>
              <a:gd name="connsiteX1" fmla="*/ 463153 w 926306"/>
              <a:gd name="connsiteY1" fmla="*/ 0 h 926306"/>
              <a:gd name="connsiteX2" fmla="*/ 926306 w 926306"/>
              <a:gd name="connsiteY2" fmla="*/ 463153 h 926306"/>
              <a:gd name="connsiteX3" fmla="*/ 463153 w 926306"/>
              <a:gd name="connsiteY3" fmla="*/ 926306 h 926306"/>
              <a:gd name="connsiteX4" fmla="*/ 0 w 926306"/>
              <a:gd name="connsiteY4" fmla="*/ 463153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306" h="926306">
                <a:moveTo>
                  <a:pt x="0" y="463153"/>
                </a:moveTo>
                <a:cubicBezTo>
                  <a:pt x="0" y="207361"/>
                  <a:pt x="207361" y="0"/>
                  <a:pt x="463153" y="0"/>
                </a:cubicBezTo>
                <a:cubicBezTo>
                  <a:pt x="718945" y="0"/>
                  <a:pt x="926306" y="207361"/>
                  <a:pt x="926306" y="463153"/>
                </a:cubicBezTo>
                <a:cubicBezTo>
                  <a:pt x="926306" y="718945"/>
                  <a:pt x="718945" y="926306"/>
                  <a:pt x="463153" y="926306"/>
                </a:cubicBezTo>
                <a:cubicBezTo>
                  <a:pt x="207361" y="926306"/>
                  <a:pt x="0" y="718945"/>
                  <a:pt x="0" y="463153"/>
                </a:cubicBezTo>
                <a:close/>
              </a:path>
            </a:pathLst>
          </a:custGeom>
          <a:ln w="381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989" tIns="148989" rIns="148989" bIns="14898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800" kern="1200" dirty="0" smtClean="0"/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খৈল </a:t>
            </a:r>
            <a:endParaRPr lang="en-US" sz="2800" kern="1200" dirty="0"/>
          </a:p>
        </p:txBody>
      </p:sp>
      <p:sp>
        <p:nvSpPr>
          <p:cNvPr id="32" name="Freeform 31"/>
          <p:cNvSpPr/>
          <p:nvPr/>
        </p:nvSpPr>
        <p:spPr>
          <a:xfrm>
            <a:off x="3263221" y="5416256"/>
            <a:ext cx="1467479" cy="932589"/>
          </a:xfrm>
          <a:custGeom>
            <a:avLst/>
            <a:gdLst>
              <a:gd name="connsiteX0" fmla="*/ 0 w 1389459"/>
              <a:gd name="connsiteY0" fmla="*/ 0 h 926306"/>
              <a:gd name="connsiteX1" fmla="*/ 1389459 w 1389459"/>
              <a:gd name="connsiteY1" fmla="*/ 0 h 926306"/>
              <a:gd name="connsiteX2" fmla="*/ 1389459 w 1389459"/>
              <a:gd name="connsiteY2" fmla="*/ 926306 h 926306"/>
              <a:gd name="connsiteX3" fmla="*/ 0 w 1389459"/>
              <a:gd name="connsiteY3" fmla="*/ 926306 h 926306"/>
              <a:gd name="connsiteX4" fmla="*/ 0 w 1389459"/>
              <a:gd name="connsiteY4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459" h="926306">
                <a:moveTo>
                  <a:pt x="0" y="0"/>
                </a:moveTo>
                <a:lnTo>
                  <a:pt x="1389459" y="0"/>
                </a:lnTo>
                <a:lnTo>
                  <a:pt x="1389459" y="926306"/>
                </a:lnTo>
                <a:lnTo>
                  <a:pt x="0" y="9263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" t="3352" r="1754" b="4142"/>
          <a:stretch/>
        </p:blipFill>
        <p:spPr>
          <a:xfrm>
            <a:off x="4846585" y="1134696"/>
            <a:ext cx="6334825" cy="43089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2" r="6690"/>
          <a:stretch/>
        </p:blipFill>
        <p:spPr>
          <a:xfrm>
            <a:off x="4887826" y="1127577"/>
            <a:ext cx="6450953" cy="43089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0" t="11689" r="11360" b="27676"/>
          <a:stretch/>
        </p:blipFill>
        <p:spPr>
          <a:xfrm>
            <a:off x="4897304" y="1120457"/>
            <a:ext cx="6491638" cy="44102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4" t="5014" r="6860" b="5469"/>
          <a:stretch/>
        </p:blipFill>
        <p:spPr>
          <a:xfrm>
            <a:off x="4897304" y="1181154"/>
            <a:ext cx="6480696" cy="44956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6" b="13752"/>
          <a:stretch/>
        </p:blipFill>
        <p:spPr>
          <a:xfrm>
            <a:off x="4887935" y="1089074"/>
            <a:ext cx="6611509" cy="46015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5268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 rot="2561600">
            <a:off x="1952181" y="4672194"/>
            <a:ext cx="714919" cy="576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822815" y="28828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 rot="19038400">
            <a:off x="1952181" y="2432948"/>
            <a:ext cx="714919" cy="576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822815" y="28828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Oval 21"/>
          <p:cNvSpPr/>
          <p:nvPr/>
        </p:nvSpPr>
        <p:spPr>
          <a:xfrm>
            <a:off x="124123" y="2279649"/>
            <a:ext cx="2262102" cy="2603499"/>
          </a:xfrm>
          <a:prstGeom prst="ellipse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লবণ ও ভিটামিন জাতীয় খাদ্য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23" name="Freeform 22"/>
          <p:cNvSpPr/>
          <p:nvPr/>
        </p:nvSpPr>
        <p:spPr>
          <a:xfrm>
            <a:off x="2392531" y="872152"/>
            <a:ext cx="1357262" cy="1562100"/>
          </a:xfrm>
          <a:custGeom>
            <a:avLst/>
            <a:gdLst>
              <a:gd name="connsiteX0" fmla="*/ 0 w 1562100"/>
              <a:gd name="connsiteY0" fmla="*/ 781050 h 1562100"/>
              <a:gd name="connsiteX1" fmla="*/ 781050 w 1562100"/>
              <a:gd name="connsiteY1" fmla="*/ 0 h 1562100"/>
              <a:gd name="connsiteX2" fmla="*/ 1562100 w 1562100"/>
              <a:gd name="connsiteY2" fmla="*/ 781050 h 1562100"/>
              <a:gd name="connsiteX3" fmla="*/ 781050 w 1562100"/>
              <a:gd name="connsiteY3" fmla="*/ 1562100 h 1562100"/>
              <a:gd name="connsiteX4" fmla="*/ 0 w 1562100"/>
              <a:gd name="connsiteY4" fmla="*/ 78105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100" h="1562100">
                <a:moveTo>
                  <a:pt x="0" y="781050"/>
                </a:moveTo>
                <a:cubicBezTo>
                  <a:pt x="0" y="349688"/>
                  <a:pt x="349688" y="0"/>
                  <a:pt x="781050" y="0"/>
                </a:cubicBezTo>
                <a:cubicBezTo>
                  <a:pt x="1212412" y="0"/>
                  <a:pt x="1562100" y="349688"/>
                  <a:pt x="1562100" y="781050"/>
                </a:cubicBezTo>
                <a:cubicBezTo>
                  <a:pt x="1562100" y="1212412"/>
                  <a:pt x="1212412" y="1562100"/>
                  <a:pt x="781050" y="1562100"/>
                </a:cubicBezTo>
                <a:cubicBezTo>
                  <a:pt x="349688" y="1562100"/>
                  <a:pt x="0" y="1212412"/>
                  <a:pt x="0" y="781050"/>
                </a:cubicBezTo>
                <a:close/>
              </a:path>
            </a:pathLst>
          </a:custGeom>
          <a:ln w="381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624" tIns="251624" rIns="251624" bIns="251624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কাচা ঘাস </a:t>
            </a:r>
            <a:endParaRPr lang="en-US" sz="36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885519" y="872152"/>
            <a:ext cx="2035893" cy="1562100"/>
          </a:xfrm>
          <a:custGeom>
            <a:avLst/>
            <a:gdLst>
              <a:gd name="connsiteX0" fmla="*/ 0 w 2343150"/>
              <a:gd name="connsiteY0" fmla="*/ 0 h 1562100"/>
              <a:gd name="connsiteX1" fmla="*/ 2343150 w 2343150"/>
              <a:gd name="connsiteY1" fmla="*/ 0 h 1562100"/>
              <a:gd name="connsiteX2" fmla="*/ 2343150 w 2343150"/>
              <a:gd name="connsiteY2" fmla="*/ 1562100 h 1562100"/>
              <a:gd name="connsiteX3" fmla="*/ 0 w 2343150"/>
              <a:gd name="connsiteY3" fmla="*/ 1562100 h 1562100"/>
              <a:gd name="connsiteX4" fmla="*/ 0 w 2343150"/>
              <a:gd name="connsiteY4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50" h="1562100">
                <a:moveTo>
                  <a:pt x="0" y="0"/>
                </a:moveTo>
                <a:lnTo>
                  <a:pt x="2343150" y="0"/>
                </a:lnTo>
                <a:lnTo>
                  <a:pt x="2343150" y="1562100"/>
                </a:lnTo>
                <a:lnTo>
                  <a:pt x="0" y="15621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</p:txBody>
      </p:sp>
      <p:sp>
        <p:nvSpPr>
          <p:cNvPr id="26" name="Freeform 25"/>
          <p:cNvSpPr/>
          <p:nvPr/>
        </p:nvSpPr>
        <p:spPr>
          <a:xfrm>
            <a:off x="4334428" y="2800349"/>
            <a:ext cx="2035893" cy="1562100"/>
          </a:xfrm>
          <a:custGeom>
            <a:avLst/>
            <a:gdLst>
              <a:gd name="connsiteX0" fmla="*/ 0 w 2343150"/>
              <a:gd name="connsiteY0" fmla="*/ 0 h 1562100"/>
              <a:gd name="connsiteX1" fmla="*/ 2343150 w 2343150"/>
              <a:gd name="connsiteY1" fmla="*/ 0 h 1562100"/>
              <a:gd name="connsiteX2" fmla="*/ 2343150 w 2343150"/>
              <a:gd name="connsiteY2" fmla="*/ 1562100 h 1562100"/>
              <a:gd name="connsiteX3" fmla="*/ 0 w 2343150"/>
              <a:gd name="connsiteY3" fmla="*/ 1562100 h 1562100"/>
              <a:gd name="connsiteX4" fmla="*/ 0 w 2343150"/>
              <a:gd name="connsiteY4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50" h="1562100">
                <a:moveTo>
                  <a:pt x="0" y="0"/>
                </a:moveTo>
                <a:lnTo>
                  <a:pt x="2343150" y="0"/>
                </a:lnTo>
                <a:lnTo>
                  <a:pt x="2343150" y="1562100"/>
                </a:lnTo>
                <a:lnTo>
                  <a:pt x="0" y="15621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</p:txBody>
      </p:sp>
      <p:sp>
        <p:nvSpPr>
          <p:cNvPr id="27" name="Freeform 26"/>
          <p:cNvSpPr/>
          <p:nvPr/>
        </p:nvSpPr>
        <p:spPr>
          <a:xfrm>
            <a:off x="2392531" y="4728546"/>
            <a:ext cx="1357262" cy="1562100"/>
          </a:xfrm>
          <a:custGeom>
            <a:avLst/>
            <a:gdLst>
              <a:gd name="connsiteX0" fmla="*/ 0 w 1562100"/>
              <a:gd name="connsiteY0" fmla="*/ 781050 h 1562100"/>
              <a:gd name="connsiteX1" fmla="*/ 781050 w 1562100"/>
              <a:gd name="connsiteY1" fmla="*/ 0 h 1562100"/>
              <a:gd name="connsiteX2" fmla="*/ 1562100 w 1562100"/>
              <a:gd name="connsiteY2" fmla="*/ 781050 h 1562100"/>
              <a:gd name="connsiteX3" fmla="*/ 781050 w 1562100"/>
              <a:gd name="connsiteY3" fmla="*/ 1562100 h 1562100"/>
              <a:gd name="connsiteX4" fmla="*/ 0 w 1562100"/>
              <a:gd name="connsiteY4" fmla="*/ 78105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100" h="1562100">
                <a:moveTo>
                  <a:pt x="0" y="781050"/>
                </a:moveTo>
                <a:cubicBezTo>
                  <a:pt x="0" y="349688"/>
                  <a:pt x="349688" y="0"/>
                  <a:pt x="781050" y="0"/>
                </a:cubicBezTo>
                <a:cubicBezTo>
                  <a:pt x="1212412" y="0"/>
                  <a:pt x="1562100" y="349688"/>
                  <a:pt x="1562100" y="781050"/>
                </a:cubicBezTo>
                <a:cubicBezTo>
                  <a:pt x="1562100" y="1212412"/>
                  <a:pt x="1212412" y="1562100"/>
                  <a:pt x="781050" y="1562100"/>
                </a:cubicBezTo>
                <a:cubicBezTo>
                  <a:pt x="349688" y="1562100"/>
                  <a:pt x="0" y="1212412"/>
                  <a:pt x="0" y="781050"/>
                </a:cubicBezTo>
                <a:close/>
              </a:path>
            </a:pathLst>
          </a:custGeom>
          <a:ln w="38100">
            <a:solidFill>
              <a:srgbClr val="EB094F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624" tIns="251624" rIns="251624" bIns="251624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হারের গুরা </a:t>
            </a:r>
            <a:endParaRPr lang="en-US" sz="36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885519" y="4728546"/>
            <a:ext cx="2035893" cy="1562100"/>
          </a:xfrm>
          <a:custGeom>
            <a:avLst/>
            <a:gdLst>
              <a:gd name="connsiteX0" fmla="*/ 0 w 2343150"/>
              <a:gd name="connsiteY0" fmla="*/ 0 h 1562100"/>
              <a:gd name="connsiteX1" fmla="*/ 2343150 w 2343150"/>
              <a:gd name="connsiteY1" fmla="*/ 0 h 1562100"/>
              <a:gd name="connsiteX2" fmla="*/ 2343150 w 2343150"/>
              <a:gd name="connsiteY2" fmla="*/ 1562100 h 1562100"/>
              <a:gd name="connsiteX3" fmla="*/ 0 w 2343150"/>
              <a:gd name="connsiteY3" fmla="*/ 1562100 h 1562100"/>
              <a:gd name="connsiteX4" fmla="*/ 0 w 2343150"/>
              <a:gd name="connsiteY4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3150" h="1562100">
                <a:moveTo>
                  <a:pt x="0" y="0"/>
                </a:moveTo>
                <a:lnTo>
                  <a:pt x="2343150" y="0"/>
                </a:lnTo>
                <a:lnTo>
                  <a:pt x="2343150" y="1562100"/>
                </a:lnTo>
                <a:lnTo>
                  <a:pt x="0" y="15621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  <a:p>
            <a:pPr marL="285750" lvl="1" indent="-285750" algn="l" defTabSz="2266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5100" kern="1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373" y="672431"/>
            <a:ext cx="6566357" cy="51209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t="9111" r="3778" b="13778"/>
          <a:stretch/>
        </p:blipFill>
        <p:spPr>
          <a:xfrm>
            <a:off x="5352372" y="672431"/>
            <a:ext cx="6724013" cy="5595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39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82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201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A1</dc:creator>
  <cp:lastModifiedBy>A1</cp:lastModifiedBy>
  <cp:revision>53</cp:revision>
  <dcterms:created xsi:type="dcterms:W3CDTF">2020-03-10T16:02:01Z</dcterms:created>
  <dcterms:modified xsi:type="dcterms:W3CDTF">2020-03-11T06:58:14Z</dcterms:modified>
</cp:coreProperties>
</file>