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82" autoAdjust="0"/>
  </p:normalViewPr>
  <p:slideViewPr>
    <p:cSldViewPr snapToGrid="0">
      <p:cViewPr varScale="1">
        <p:scale>
          <a:sx n="63" d="100"/>
          <a:sy n="63" d="100"/>
        </p:scale>
        <p:origin x="-5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D93C8-5FFA-41DB-809C-8C143B593E6D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D2653-4651-416E-AC06-CB87D8104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D2653-4651-416E-AC06-CB87D81040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4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6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5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7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4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6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9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F9452-015B-4821-A912-8BAC3C0F06A3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9C3F-C033-466D-BBDA-D84C6CC7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71321" y="0"/>
            <a:ext cx="8953184" cy="682214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319128" y="3866605"/>
            <a:ext cx="6890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2893102" y="419725"/>
            <a:ext cx="5441429" cy="1274164"/>
          </a:xfrm>
          <a:prstGeom prst="fra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8434" y="2207623"/>
            <a:ext cx="5995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3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49902" y="299803"/>
            <a:ext cx="11842229" cy="2143594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মালিকানাস্বত্বকে প্রভাবিত করার চারটি উপাদান রয়েছে , মালিকের বিনিয়োগ,আয়, উত্তোলন, ব্যয় বা খরচ।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37278" y="2773180"/>
            <a:ext cx="3132945" cy="1663909"/>
          </a:xfrm>
          <a:prstGeom prst="up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7909" y="5277394"/>
            <a:ext cx="211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61566" y="3056709"/>
            <a:ext cx="231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22823" y="4545874"/>
            <a:ext cx="205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খরচ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5063" y="4180114"/>
            <a:ext cx="3526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মালিকানাস্বত্ব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>
            <a:endCxn id="11" idx="1"/>
          </p:cNvCxnSpPr>
          <p:nvPr/>
        </p:nvCxnSpPr>
        <p:spPr>
          <a:xfrm>
            <a:off x="2534194" y="4088674"/>
            <a:ext cx="2050869" cy="59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11680" y="4899817"/>
            <a:ext cx="2573383" cy="73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772400" y="3605134"/>
            <a:ext cx="1489166" cy="1082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1"/>
          </p:cNvCxnSpPr>
          <p:nvPr/>
        </p:nvCxnSpPr>
        <p:spPr>
          <a:xfrm flipH="1">
            <a:off x="7772400" y="4899817"/>
            <a:ext cx="17504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03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24852" y="104932"/>
            <a:ext cx="11737299" cy="64607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সমীকরণের বর্ধিতরূপ</a:t>
            </a:r>
          </a:p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A=L+(C+R-E-D)</a:t>
            </a:r>
            <a:endParaRPr lang="bn-BD" sz="6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Assets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(সম্পদসমূহ)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L=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Liabilities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(দায়সমূহ)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C= Capital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(মূলধন) 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Revenue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(আয়)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Expenses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(ব্যয়)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D=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Drawings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(উত্তোলন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394085" y="374754"/>
            <a:ext cx="9024079" cy="187377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314794" y="2533338"/>
            <a:ext cx="11602386" cy="3597639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সমীকরণের বর্ধিতরূপ থেকে আমরা কিভাবে মালিকানা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7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342" y="564487"/>
            <a:ext cx="11752288" cy="64757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ঘটনা লেনদেন হতে হলে তা হিসাব সমীকরণের উপাদান গুলোকে নিম্নলিখিত পাঁচটি পরিবর্তনের যে কোন একটি পরিবর্তন সাধন করবে।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যথাঃ-১।মোট সম্পদ বাড়লে মোট দায় অথবা মালিকানাস্বত্ব বাড়বে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মোট সম্পদ কমলে মোট দায় অথবা মালিকানাস্বত্ব কমবে।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একটি সম্পদ বাড়লে অপর একটি সম্পদ কমবে।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মালিকানাস্বত্ব বাড়লে মোট দায় কমবে।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মালিকানাস্বত্ব কমলে মোট দায় বাড়বে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9587" y="254832"/>
            <a:ext cx="10957810" cy="196371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29587" y="2458387"/>
            <a:ext cx="10957811" cy="410730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১।কোন ঘটনা লেনদেন হতে হলে তা হিসাব সমীকরণের ৫টি পরিবর্তনের যে কোন একটি পরিবর্তন সাধন করবে লিখ।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3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4114" y="1214846"/>
            <a:ext cx="6949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u="sng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4114" y="2230509"/>
            <a:ext cx="799446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১|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(C+R-E-D)=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কী?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সমীকরনের বর্ধিতরূপ কী?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509665" y="119921"/>
            <a:ext cx="10553076" cy="2263515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93" y="2563318"/>
            <a:ext cx="11422506" cy="4107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সমীকরণে নিম্নোক্ত লেনদেন সমূহের প্রভাব বিবরনী ছক প্রস্তুত করে প্রদর্শন কর।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র্মাচঃ১- ২০,০০০ টাকা বিনিয়োগ করা হল।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র্মাচঃ৫- দোকানের প্রচারনা বাবদ ব্যয় ১,০০০ টাকা।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1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1446415" y="631767"/>
            <a:ext cx="6417425" cy="5170516"/>
          </a:xfrm>
          <a:prstGeom prst="hear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1213659"/>
            <a:ext cx="3773978" cy="427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0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6379" y="255395"/>
            <a:ext cx="5474677" cy="31945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8581292" y="419725"/>
            <a:ext cx="3400534" cy="4668090"/>
          </a:xfrm>
          <a:prstGeom prst="round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200" dirty="0" smtClean="0"/>
          </a:p>
        </p:txBody>
      </p:sp>
      <p:sp>
        <p:nvSpPr>
          <p:cNvPr id="3" name="Frame 2"/>
          <p:cNvSpPr/>
          <p:nvPr/>
        </p:nvSpPr>
        <p:spPr>
          <a:xfrm>
            <a:off x="5831056" y="419725"/>
            <a:ext cx="2750236" cy="22296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092" y="562709"/>
            <a:ext cx="50174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মনির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হোসেন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প্রতিষ্ঠানঃদক্ষিন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সূচীপাড়া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০১৭২০২৮৬৪৮৫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ই-মেইলঃmonircgc@gmail.com</a:t>
            </a:r>
          </a:p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নং৩১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745956"/>
            <a:ext cx="1841863" cy="15172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81292" y="756589"/>
            <a:ext cx="34005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শ্রেনি-নবম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অধ্যায়-২য়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তারিখঃ১১/০৩/২০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9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08" y="337278"/>
            <a:ext cx="6521337" cy="433965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76929" y="4991725"/>
            <a:ext cx="5963840" cy="10691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542" y="337278"/>
            <a:ext cx="4021816" cy="433965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8379502" y="4991725"/>
            <a:ext cx="2518347" cy="127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টাকা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67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929390" y="209863"/>
            <a:ext cx="10613035" cy="5741232"/>
          </a:xfrm>
          <a:prstGeom prst="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সমীকরণ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9862" y="344774"/>
            <a:ext cx="11482466" cy="6340839"/>
            <a:chOff x="344773" y="119921"/>
            <a:chExt cx="11482466" cy="6505731"/>
          </a:xfrm>
        </p:grpSpPr>
        <p:sp>
          <p:nvSpPr>
            <p:cNvPr id="4" name="Flowchart: Punched Tape 3"/>
            <p:cNvSpPr/>
            <p:nvPr/>
          </p:nvSpPr>
          <p:spPr>
            <a:xfrm>
              <a:off x="344773" y="119921"/>
              <a:ext cx="11482465" cy="2338466"/>
            </a:xfrm>
            <a:prstGeom prst="flowChartPunchedTap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8000" dirty="0" smtClean="0">
                  <a:latin typeface="NikoshBAN" pitchFamily="2" charset="0"/>
                  <a:cs typeface="NikoshBAN" pitchFamily="2" charset="0"/>
                </a:rPr>
                <a:t>শিখনফল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Frame 4"/>
            <p:cNvSpPr/>
            <p:nvPr/>
          </p:nvSpPr>
          <p:spPr>
            <a:xfrm>
              <a:off x="344774" y="2458387"/>
              <a:ext cx="11482465" cy="4167265"/>
            </a:xfrm>
            <a:prstGeom prst="fram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এই পাঠ শেষে শিক্ষার্থীরা </a:t>
              </a:r>
            </a:p>
            <a:p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 হিসাব সমীকরণ কী বলতে পারবে। 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২। হিসাব সমীকরণ বর্ধিতরূপ ব্যাখ্যা করতে পারতে। 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৩। হিসাব সমীকরণে ব্যবসায়ের লেনদেনের প্রভাব ব্যাখ্যা করতে পারবে। 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031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1963714" y="299804"/>
            <a:ext cx="2173574" cy="208363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</a:rPr>
              <a:t>A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3" name="Equal 2"/>
          <p:cNvSpPr/>
          <p:nvPr/>
        </p:nvSpPr>
        <p:spPr>
          <a:xfrm>
            <a:off x="4137288" y="134913"/>
            <a:ext cx="2368445" cy="2413415"/>
          </a:xfrm>
          <a:prstGeom prst="mathEqua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8274572" y="322290"/>
            <a:ext cx="1693890" cy="1431560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005936" y="247338"/>
            <a:ext cx="1663908" cy="17763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</a:rPr>
              <a:t>E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31966" y="299804"/>
            <a:ext cx="1716373" cy="183629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rgbClr val="00B0F0"/>
                </a:solidFill>
              </a:rPr>
              <a:t>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4675" y="2136099"/>
            <a:ext cx="11272604" cy="450454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হিসাব সমীকরণঃ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A=Assets(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সম্পদসমূহ) 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L=Liabilities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(দায়সমূহ)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E= Equity(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ষ্ঠানের একটি নির্দিষ্ট সময়ের মোট সম্পদের পরিমান,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ও বর্হিদায়ের সমান হবে। যে সমীকরণের মাধ্যমে এই সমতা প্রমান করা হয় তাকেই হিসাব সমীকরণ বলা হয়।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897" y="326925"/>
            <a:ext cx="3702570" cy="45898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79" y="461838"/>
            <a:ext cx="2752725" cy="45898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62131" y="5051682"/>
            <a:ext cx="3013022" cy="121420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bn-BD" sz="7200" dirty="0" smtClean="0"/>
              <a:t> </a:t>
            </a:r>
            <a:endParaRPr lang="en-US" sz="7200" dirty="0"/>
          </a:p>
        </p:txBody>
      </p:sp>
      <p:sp>
        <p:nvSpPr>
          <p:cNvPr id="7" name="Oval 6"/>
          <p:cNvSpPr/>
          <p:nvPr/>
        </p:nvSpPr>
        <p:spPr>
          <a:xfrm>
            <a:off x="4811843" y="5119137"/>
            <a:ext cx="2500624" cy="1079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গাড়ি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859188" y="5051682"/>
            <a:ext cx="2428406" cy="11467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43397" y="6056026"/>
            <a:ext cx="8079697" cy="68954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উপরের এই গুলো হলো সম্পদ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105" y="326927"/>
            <a:ext cx="3724687" cy="458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990" y="239843"/>
            <a:ext cx="4860210" cy="38368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6831" y="4401387"/>
            <a:ext cx="3420022" cy="1015663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কার লোন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8990" y="4353041"/>
            <a:ext cx="520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অফিস সরঞ্জাম ঋণ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8983" y="5595663"/>
            <a:ext cx="7869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উপরের এই গুলো হলো দায়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92" y="239843"/>
            <a:ext cx="5046689" cy="387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36" y="239844"/>
            <a:ext cx="8433215" cy="4362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4826816"/>
            <a:ext cx="7570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মালিকানাস্বত্ব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013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353</Words>
  <Application>Microsoft Office PowerPoint</Application>
  <PresentationFormat>Custom</PresentationFormat>
  <Paragraphs>72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RHS</dc:creator>
  <cp:lastModifiedBy>School</cp:lastModifiedBy>
  <cp:revision>180</cp:revision>
  <dcterms:created xsi:type="dcterms:W3CDTF">2016-02-08T15:33:31Z</dcterms:created>
  <dcterms:modified xsi:type="dcterms:W3CDTF">2011-09-26T08:33:27Z</dcterms:modified>
</cp:coreProperties>
</file>