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4" r:id="rId4"/>
    <p:sldId id="271" r:id="rId5"/>
    <p:sldId id="259" r:id="rId6"/>
    <p:sldId id="262" r:id="rId7"/>
    <p:sldId id="272" r:id="rId8"/>
    <p:sldId id="263" r:id="rId9"/>
    <p:sldId id="264" r:id="rId10"/>
    <p:sldId id="275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711" autoAdjust="0"/>
  </p:normalViewPr>
  <p:slideViewPr>
    <p:cSldViewPr snapToGrid="0">
      <p:cViewPr varScale="1">
        <p:scale>
          <a:sx n="70" d="100"/>
          <a:sy n="70" d="100"/>
        </p:scale>
        <p:origin x="-65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BF727-79AF-49A9-8BE5-C8A91C2B732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0319856-0A60-44A7-AECA-8B7FBBFA96A7}">
      <dgm:prSet phldrT="[Text]" custT="1"/>
      <dgm:spPr/>
      <dgm:t>
        <a:bodyPr/>
        <a:lstStyle/>
        <a:p>
          <a:r>
            <a:rPr lang="bn-BD" sz="3600" dirty="0" smtClean="0"/>
            <a:t>হিসাব চক্র</a:t>
          </a:r>
          <a:endParaRPr lang="en-AU" sz="1600" dirty="0"/>
        </a:p>
      </dgm:t>
    </dgm:pt>
    <dgm:pt modelId="{5AE2DD02-20DC-479F-AEEA-7F963832276E}" type="parTrans" cxnId="{06550ED7-4569-4E7A-ABF9-74AF82D37DD5}">
      <dgm:prSet/>
      <dgm:spPr/>
      <dgm:t>
        <a:bodyPr/>
        <a:lstStyle/>
        <a:p>
          <a:endParaRPr lang="en-AU"/>
        </a:p>
      </dgm:t>
    </dgm:pt>
    <dgm:pt modelId="{2F99C4A9-5C87-41B8-8743-27D9082C62BE}" type="sibTrans" cxnId="{06550ED7-4569-4E7A-ABF9-74AF82D37DD5}">
      <dgm:prSet/>
      <dgm:spPr/>
      <dgm:t>
        <a:bodyPr/>
        <a:lstStyle/>
        <a:p>
          <a:endParaRPr lang="en-AU"/>
        </a:p>
      </dgm:t>
    </dgm:pt>
    <dgm:pt modelId="{4A201E0B-4983-4629-861F-E5C94EEBBEEE}">
      <dgm:prSet phldrT="[Text]" custT="1"/>
      <dgm:spPr/>
      <dgm:t>
        <a:bodyPr/>
        <a:lstStyle/>
        <a:p>
          <a:r>
            <a:rPr lang="bn-BD" sz="16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 বিশ্লেষন</a:t>
          </a:r>
          <a:endParaRPr lang="en-AU" sz="1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3BE4E8-58A1-4FEB-B219-226D0C5A1461}" type="parTrans" cxnId="{BBB300B1-CA48-400E-A06C-2CD6AB697200}">
      <dgm:prSet/>
      <dgm:spPr/>
      <dgm:t>
        <a:bodyPr/>
        <a:lstStyle/>
        <a:p>
          <a:endParaRPr lang="en-AU"/>
        </a:p>
      </dgm:t>
    </dgm:pt>
    <dgm:pt modelId="{935078EF-FADE-4AC1-9A13-5C5C34918AD8}" type="sibTrans" cxnId="{BBB300B1-CA48-400E-A06C-2CD6AB697200}">
      <dgm:prSet/>
      <dgm:spPr/>
      <dgm:t>
        <a:bodyPr/>
        <a:lstStyle/>
        <a:p>
          <a:endParaRPr lang="en-AU"/>
        </a:p>
      </dgm:t>
    </dgm:pt>
    <dgm:pt modelId="{30AF811E-CE4F-4DE1-B501-A2E3C04E1CB1}">
      <dgm:prSet phldrT="[Text]" custT="1"/>
      <dgm:spPr/>
      <dgm:t>
        <a:bodyPr/>
        <a:lstStyle/>
        <a:p>
          <a:r>
            <a:rPr lang="bn-BD" sz="1600" dirty="0" smtClean="0"/>
            <a:t>জাবেদা ভুক্ত করন</a:t>
          </a:r>
          <a:endParaRPr lang="en-AU" sz="1600" dirty="0"/>
        </a:p>
      </dgm:t>
    </dgm:pt>
    <dgm:pt modelId="{AD746E2F-39CD-4BC8-BEA6-E89E98BB7593}" type="parTrans" cxnId="{606A17AD-70E1-48A4-B436-4CF0EE79F8CD}">
      <dgm:prSet/>
      <dgm:spPr/>
      <dgm:t>
        <a:bodyPr/>
        <a:lstStyle/>
        <a:p>
          <a:endParaRPr lang="en-AU"/>
        </a:p>
      </dgm:t>
    </dgm:pt>
    <dgm:pt modelId="{03DB07F4-CEAF-4E1E-93B0-FAAF1999C3CA}" type="sibTrans" cxnId="{606A17AD-70E1-48A4-B436-4CF0EE79F8CD}">
      <dgm:prSet/>
      <dgm:spPr/>
      <dgm:t>
        <a:bodyPr/>
        <a:lstStyle/>
        <a:p>
          <a:endParaRPr lang="en-AU"/>
        </a:p>
      </dgm:t>
    </dgm:pt>
    <dgm:pt modelId="{AC718746-8DF5-4736-9DAB-11BD1D1164D8}">
      <dgm:prSet phldrT="[Text]" custT="1"/>
      <dgm:spPr/>
      <dgm:t>
        <a:bodyPr/>
        <a:lstStyle/>
        <a:p>
          <a:r>
            <a:rPr lang="bn-BD" sz="1600" dirty="0" smtClean="0"/>
            <a:t>খতিয়ানে স্থানান্তর</a:t>
          </a:r>
          <a:endParaRPr lang="en-AU" sz="1600" dirty="0"/>
        </a:p>
      </dgm:t>
    </dgm:pt>
    <dgm:pt modelId="{50C54C52-71FC-4B98-859F-FF2B4F0FA66B}" type="parTrans" cxnId="{FC393656-0ED2-4014-83A7-DF510AC3CE94}">
      <dgm:prSet/>
      <dgm:spPr/>
      <dgm:t>
        <a:bodyPr/>
        <a:lstStyle/>
        <a:p>
          <a:endParaRPr lang="en-AU"/>
        </a:p>
      </dgm:t>
    </dgm:pt>
    <dgm:pt modelId="{DB0B86F9-02D7-4631-B931-F82ED1180617}" type="sibTrans" cxnId="{FC393656-0ED2-4014-83A7-DF510AC3CE94}">
      <dgm:prSet/>
      <dgm:spPr/>
      <dgm:t>
        <a:bodyPr/>
        <a:lstStyle/>
        <a:p>
          <a:endParaRPr lang="en-AU"/>
        </a:p>
      </dgm:t>
    </dgm:pt>
    <dgm:pt modelId="{3F02A563-105F-4521-B686-4E31C2A729DD}">
      <dgm:prSet custT="1"/>
      <dgm:spPr/>
      <dgm:t>
        <a:bodyPr/>
        <a:lstStyle/>
        <a:p>
          <a:r>
            <a:rPr lang="bn-BD" sz="1600" dirty="0" smtClean="0"/>
            <a:t>রেঅয়ামিল প্রস্তুতকরন</a:t>
          </a:r>
          <a:endParaRPr lang="en-AU" sz="1600" dirty="0"/>
        </a:p>
      </dgm:t>
    </dgm:pt>
    <dgm:pt modelId="{E00DA25D-5B24-4CCC-A31C-691C92C7D1D9}" type="parTrans" cxnId="{991AFB61-FEC0-4513-B382-20832906A0DB}">
      <dgm:prSet/>
      <dgm:spPr/>
      <dgm:t>
        <a:bodyPr/>
        <a:lstStyle/>
        <a:p>
          <a:endParaRPr lang="en-AU"/>
        </a:p>
      </dgm:t>
    </dgm:pt>
    <dgm:pt modelId="{651B5ABC-0906-4AC7-8D90-A7BBFDB65983}" type="sibTrans" cxnId="{991AFB61-FEC0-4513-B382-20832906A0DB}">
      <dgm:prSet/>
      <dgm:spPr/>
      <dgm:t>
        <a:bodyPr/>
        <a:lstStyle/>
        <a:p>
          <a:endParaRPr lang="en-AU"/>
        </a:p>
      </dgm:t>
    </dgm:pt>
    <dgm:pt modelId="{A761D4D8-C9F1-4DD0-A96E-6B804FD4DC4F}">
      <dgm:prSet custT="1"/>
      <dgm:spPr/>
      <dgm:t>
        <a:bodyPr/>
        <a:lstStyle/>
        <a:p>
          <a:r>
            <a:rPr lang="bn-BD" sz="1600" dirty="0" smtClean="0"/>
            <a:t>সমন্বয় দাখিলা</a:t>
          </a:r>
          <a:endParaRPr lang="en-AU" sz="1600" dirty="0"/>
        </a:p>
      </dgm:t>
    </dgm:pt>
    <dgm:pt modelId="{66EFC7D2-D359-4777-92C1-1CA65F6FA939}" type="parTrans" cxnId="{3B2D99B5-2426-434F-8567-06C67E857A30}">
      <dgm:prSet/>
      <dgm:spPr/>
      <dgm:t>
        <a:bodyPr/>
        <a:lstStyle/>
        <a:p>
          <a:endParaRPr lang="en-AU"/>
        </a:p>
      </dgm:t>
    </dgm:pt>
    <dgm:pt modelId="{7C48663B-92A4-40BE-9135-885F717D67B3}" type="sibTrans" cxnId="{3B2D99B5-2426-434F-8567-06C67E857A30}">
      <dgm:prSet/>
      <dgm:spPr/>
      <dgm:t>
        <a:bodyPr/>
        <a:lstStyle/>
        <a:p>
          <a:endParaRPr lang="en-AU"/>
        </a:p>
      </dgm:t>
    </dgm:pt>
    <dgm:pt modelId="{5CE16209-8707-46B9-B982-DFEB2E105896}">
      <dgm:prSet custT="1"/>
      <dgm:spPr/>
      <dgm:t>
        <a:bodyPr/>
        <a:lstStyle/>
        <a:p>
          <a:r>
            <a:rPr lang="bn-BD" sz="1600" dirty="0" smtClean="0"/>
            <a:t>কার্যপত্র প্রস্তুত</a:t>
          </a:r>
          <a:endParaRPr lang="en-AU" sz="1600" dirty="0"/>
        </a:p>
      </dgm:t>
    </dgm:pt>
    <dgm:pt modelId="{F743A536-2DE7-4899-98EF-BE84FE646915}" type="parTrans" cxnId="{554C08B5-A680-4F8C-A6C6-616C18DC7EAA}">
      <dgm:prSet/>
      <dgm:spPr/>
      <dgm:t>
        <a:bodyPr/>
        <a:lstStyle/>
        <a:p>
          <a:endParaRPr lang="en-AU"/>
        </a:p>
      </dgm:t>
    </dgm:pt>
    <dgm:pt modelId="{CB5B51F5-8D09-48F8-89C1-1F56179FC1B1}" type="sibTrans" cxnId="{554C08B5-A680-4F8C-A6C6-616C18DC7EAA}">
      <dgm:prSet/>
      <dgm:spPr/>
      <dgm:t>
        <a:bodyPr/>
        <a:lstStyle/>
        <a:p>
          <a:endParaRPr lang="en-AU"/>
        </a:p>
      </dgm:t>
    </dgm:pt>
    <dgm:pt modelId="{8B898A50-EB0F-4DC7-B7F4-D8AC19A575CB}">
      <dgm:prSet custT="1"/>
      <dgm:spPr/>
      <dgm:t>
        <a:bodyPr/>
        <a:lstStyle/>
        <a:p>
          <a:r>
            <a:rPr lang="bn-BD" sz="1600" dirty="0" smtClean="0"/>
            <a:t>আর্থিক বিবরনি</a:t>
          </a:r>
          <a:endParaRPr lang="en-AU" sz="1600" dirty="0"/>
        </a:p>
      </dgm:t>
    </dgm:pt>
    <dgm:pt modelId="{7A97C51F-4AEE-4061-A3D5-F77AD375C2D3}" type="parTrans" cxnId="{29625BDE-E366-41AC-A71C-80537BE7C883}">
      <dgm:prSet/>
      <dgm:spPr/>
      <dgm:t>
        <a:bodyPr/>
        <a:lstStyle/>
        <a:p>
          <a:endParaRPr lang="en-AU"/>
        </a:p>
      </dgm:t>
    </dgm:pt>
    <dgm:pt modelId="{3B835D47-D05E-4C20-9345-139A69F6B2D6}" type="sibTrans" cxnId="{29625BDE-E366-41AC-A71C-80537BE7C883}">
      <dgm:prSet/>
      <dgm:spPr/>
      <dgm:t>
        <a:bodyPr/>
        <a:lstStyle/>
        <a:p>
          <a:endParaRPr lang="en-AU"/>
        </a:p>
      </dgm:t>
    </dgm:pt>
    <dgm:pt modelId="{5499F9E8-FEDB-4B3F-831B-A0808E8B36B9}">
      <dgm:prSet custT="1"/>
      <dgm:spPr/>
      <dgm:t>
        <a:bodyPr/>
        <a:lstStyle/>
        <a:p>
          <a:r>
            <a:rPr lang="bn-BD" sz="1400" dirty="0" smtClean="0"/>
            <a:t>সমাপনি দাখিলা</a:t>
          </a:r>
          <a:endParaRPr lang="en-AU" sz="1600" dirty="0"/>
        </a:p>
      </dgm:t>
    </dgm:pt>
    <dgm:pt modelId="{C202CADA-2CE9-4A98-BF34-9B88727D5320}" type="parTrans" cxnId="{4DD55CCC-6465-473F-A0E0-3BBB16BE8342}">
      <dgm:prSet/>
      <dgm:spPr/>
      <dgm:t>
        <a:bodyPr/>
        <a:lstStyle/>
        <a:p>
          <a:endParaRPr lang="en-AU"/>
        </a:p>
      </dgm:t>
    </dgm:pt>
    <dgm:pt modelId="{EC8AC660-4E1C-4145-B6FC-3A500780AD00}" type="sibTrans" cxnId="{4DD55CCC-6465-473F-A0E0-3BBB16BE8342}">
      <dgm:prSet/>
      <dgm:spPr/>
      <dgm:t>
        <a:bodyPr/>
        <a:lstStyle/>
        <a:p>
          <a:endParaRPr lang="en-AU"/>
        </a:p>
      </dgm:t>
    </dgm:pt>
    <dgm:pt modelId="{C6D0125F-F522-4BCF-B794-E61FAB7D0C14}">
      <dgm:prSet custT="1"/>
      <dgm:spPr/>
      <dgm:t>
        <a:bodyPr/>
        <a:lstStyle/>
        <a:p>
          <a:r>
            <a:rPr lang="bn-BD" sz="1400" dirty="0" smtClean="0">
              <a:latin typeface="NikoshBAN" panose="02000000000000000000" pitchFamily="2" charset="0"/>
              <a:cs typeface="NikoshBAN" panose="02000000000000000000" pitchFamily="2" charset="0"/>
            </a:rPr>
            <a:t>হিসাব পরবর্তি রেওয়ামিল</a:t>
          </a:r>
          <a:endParaRPr lang="en-AU" sz="1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E98AB3-4398-435E-8D7A-57B31E66463C}" type="parTrans" cxnId="{464CE89A-DD0C-4AA5-95B7-13C59EF61119}">
      <dgm:prSet/>
      <dgm:spPr/>
      <dgm:t>
        <a:bodyPr/>
        <a:lstStyle/>
        <a:p>
          <a:endParaRPr lang="en-AU"/>
        </a:p>
      </dgm:t>
    </dgm:pt>
    <dgm:pt modelId="{3DEA8B27-5FC6-469E-9BE5-E215131276EF}" type="sibTrans" cxnId="{464CE89A-DD0C-4AA5-95B7-13C59EF61119}">
      <dgm:prSet/>
      <dgm:spPr/>
      <dgm:t>
        <a:bodyPr/>
        <a:lstStyle/>
        <a:p>
          <a:endParaRPr lang="en-AU"/>
        </a:p>
      </dgm:t>
    </dgm:pt>
    <dgm:pt modelId="{B8BB1C5D-A02C-49BD-A24A-75E968A2B594}">
      <dgm:prSet custT="1"/>
      <dgm:spPr/>
      <dgm:t>
        <a:bodyPr/>
        <a:lstStyle/>
        <a:p>
          <a:r>
            <a:rPr lang="bn-BD" sz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লেনদেনশনাক্তকরন</a:t>
          </a:r>
          <a:endParaRPr lang="en-AU" sz="1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4B233B-984D-4788-AB74-92A842E6FA7E}" type="parTrans" cxnId="{514F869D-C780-43FF-B248-F39FCEB46072}">
      <dgm:prSet/>
      <dgm:spPr/>
      <dgm:t>
        <a:bodyPr/>
        <a:lstStyle/>
        <a:p>
          <a:endParaRPr lang="en-AU"/>
        </a:p>
      </dgm:t>
    </dgm:pt>
    <dgm:pt modelId="{C98E20D0-1761-48D6-AD17-4E9BB9DACFF8}" type="sibTrans" cxnId="{514F869D-C780-43FF-B248-F39FCEB46072}">
      <dgm:prSet/>
      <dgm:spPr/>
      <dgm:t>
        <a:bodyPr/>
        <a:lstStyle/>
        <a:p>
          <a:endParaRPr lang="en-AU"/>
        </a:p>
      </dgm:t>
    </dgm:pt>
    <dgm:pt modelId="{1089085E-C2BE-4173-8705-83EB9490050D}" type="pres">
      <dgm:prSet presAssocID="{C42BF727-79AF-49A9-8BE5-C8A91C2B73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29084DE-47B7-424E-BD8C-1482485CBC99}" type="pres">
      <dgm:prSet presAssocID="{90319856-0A60-44A7-AECA-8B7FBBFA96A7}" presName="centerShape" presStyleLbl="node0" presStyleIdx="0" presStyleCnt="1" custScaleX="178099" custLinFactNeighborX="544"/>
      <dgm:spPr/>
      <dgm:t>
        <a:bodyPr/>
        <a:lstStyle/>
        <a:p>
          <a:endParaRPr lang="en-AU"/>
        </a:p>
      </dgm:t>
    </dgm:pt>
    <dgm:pt modelId="{0768A8E5-F1C9-4260-8CCB-5E7E6A465CC6}" type="pres">
      <dgm:prSet presAssocID="{4A201E0B-4983-4629-861F-E5C94EEBBEEE}" presName="node" presStyleLbl="node1" presStyleIdx="0" presStyleCnt="10" custScaleX="119887" custScaleY="158151" custRadScaleRad="100005" custRadScaleInc="520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34B7489-7FB5-4CD4-A473-EBBDF19B3CC7}" type="pres">
      <dgm:prSet presAssocID="{4A201E0B-4983-4629-861F-E5C94EEBBEEE}" presName="dummy" presStyleCnt="0"/>
      <dgm:spPr/>
    </dgm:pt>
    <dgm:pt modelId="{381DE036-9F8F-42A2-B4A7-7D3543979D5E}" type="pres">
      <dgm:prSet presAssocID="{935078EF-FADE-4AC1-9A13-5C5C34918AD8}" presName="sibTrans" presStyleLbl="sibTrans2D1" presStyleIdx="0" presStyleCnt="10"/>
      <dgm:spPr/>
      <dgm:t>
        <a:bodyPr/>
        <a:lstStyle/>
        <a:p>
          <a:endParaRPr lang="en-AU"/>
        </a:p>
      </dgm:t>
    </dgm:pt>
    <dgm:pt modelId="{90AD4206-AD52-4CCA-BEE6-F1F154AE38B4}" type="pres">
      <dgm:prSet presAssocID="{30AF811E-CE4F-4DE1-B501-A2E3C04E1CB1}" presName="node" presStyleLbl="node1" presStyleIdx="1" presStyleCnt="10" custScaleX="149079" custRadScaleRad="100244" custRadScaleInc="1833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332EE0F-8963-4D04-BCEC-2390F3FA30AA}" type="pres">
      <dgm:prSet presAssocID="{30AF811E-CE4F-4DE1-B501-A2E3C04E1CB1}" presName="dummy" presStyleCnt="0"/>
      <dgm:spPr/>
    </dgm:pt>
    <dgm:pt modelId="{323885D3-0EF6-4EF1-AE4F-BB08A49CCE67}" type="pres">
      <dgm:prSet presAssocID="{03DB07F4-CEAF-4E1E-93B0-FAAF1999C3CA}" presName="sibTrans" presStyleLbl="sibTrans2D1" presStyleIdx="1" presStyleCnt="10"/>
      <dgm:spPr/>
      <dgm:t>
        <a:bodyPr/>
        <a:lstStyle/>
        <a:p>
          <a:endParaRPr lang="en-AU"/>
        </a:p>
      </dgm:t>
    </dgm:pt>
    <dgm:pt modelId="{00DD190A-DE7A-43C0-8107-9F97055ED83C}" type="pres">
      <dgm:prSet presAssocID="{AC718746-8DF5-4736-9DAB-11BD1D1164D8}" presName="node" presStyleLbl="node1" presStyleIdx="2" presStyleCnt="10" custScaleX="129540" custRadScaleRad="101037" custRadScaleInc="159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E80B860-D874-49F7-AEE7-B604EF593F19}" type="pres">
      <dgm:prSet presAssocID="{AC718746-8DF5-4736-9DAB-11BD1D1164D8}" presName="dummy" presStyleCnt="0"/>
      <dgm:spPr/>
    </dgm:pt>
    <dgm:pt modelId="{942FBAB0-6224-46DD-BE91-3A4C944342D4}" type="pres">
      <dgm:prSet presAssocID="{DB0B86F9-02D7-4631-B931-F82ED1180617}" presName="sibTrans" presStyleLbl="sibTrans2D1" presStyleIdx="2" presStyleCnt="10"/>
      <dgm:spPr/>
      <dgm:t>
        <a:bodyPr/>
        <a:lstStyle/>
        <a:p>
          <a:endParaRPr lang="en-AU"/>
        </a:p>
      </dgm:t>
    </dgm:pt>
    <dgm:pt modelId="{2FB45CBC-1A14-4DA9-AEE6-DFC85B6D0959}" type="pres">
      <dgm:prSet presAssocID="{3F02A563-105F-4521-B686-4E31C2A729DD}" presName="node" presStyleLbl="node1" presStyleIdx="3" presStyleCnt="10" custScaleX="151582" custRadScaleRad="101037" custRadScaleInc="-159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BA23142-7A49-49CD-A5B7-8738AEAC2B2F}" type="pres">
      <dgm:prSet presAssocID="{3F02A563-105F-4521-B686-4E31C2A729DD}" presName="dummy" presStyleCnt="0"/>
      <dgm:spPr/>
    </dgm:pt>
    <dgm:pt modelId="{5C143D67-E5F1-4FD1-AEC1-B539EED0FFD7}" type="pres">
      <dgm:prSet presAssocID="{651B5ABC-0906-4AC7-8D90-A7BBFDB65983}" presName="sibTrans" presStyleLbl="sibTrans2D1" presStyleIdx="3" presStyleCnt="10"/>
      <dgm:spPr/>
      <dgm:t>
        <a:bodyPr/>
        <a:lstStyle/>
        <a:p>
          <a:endParaRPr lang="en-AU"/>
        </a:p>
      </dgm:t>
    </dgm:pt>
    <dgm:pt modelId="{0417BBD8-6153-48A7-BB0F-8B8B3B8BC111}" type="pres">
      <dgm:prSet presAssocID="{A761D4D8-C9F1-4DD0-A96E-6B804FD4DC4F}" presName="node" presStyleLbl="node1" presStyleIdx="4" presStyleCnt="10" custScaleX="134348" custScaleY="112779" custRadScaleRad="100644" custRadScaleInc="-418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DE5AB60-9CA4-4C79-B5CA-36A7A515C860}" type="pres">
      <dgm:prSet presAssocID="{A761D4D8-C9F1-4DD0-A96E-6B804FD4DC4F}" presName="dummy" presStyleCnt="0"/>
      <dgm:spPr/>
    </dgm:pt>
    <dgm:pt modelId="{C94E8E3B-DC10-4E43-9646-378F535EA949}" type="pres">
      <dgm:prSet presAssocID="{7C48663B-92A4-40BE-9135-885F717D67B3}" presName="sibTrans" presStyleLbl="sibTrans2D1" presStyleIdx="4" presStyleCnt="10"/>
      <dgm:spPr/>
      <dgm:t>
        <a:bodyPr/>
        <a:lstStyle/>
        <a:p>
          <a:endParaRPr lang="en-AU"/>
        </a:p>
      </dgm:t>
    </dgm:pt>
    <dgm:pt modelId="{C1C7D337-EAE3-458A-8263-B7E59EE022F0}" type="pres">
      <dgm:prSet presAssocID="{5CE16209-8707-46B9-B982-DFEB2E105896}" presName="node" presStyleLbl="node1" presStyleIdx="5" presStyleCnt="10" custScaleX="145243" custRadScaleRad="100005" custRadScaleInc="-520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BDC9255-6259-4DA9-B221-FB62C3BE4AF9}" type="pres">
      <dgm:prSet presAssocID="{5CE16209-8707-46B9-B982-DFEB2E105896}" presName="dummy" presStyleCnt="0"/>
      <dgm:spPr/>
    </dgm:pt>
    <dgm:pt modelId="{D7AFF45B-BF8F-4DA5-AE2C-EC4E314D5B6E}" type="pres">
      <dgm:prSet presAssocID="{CB5B51F5-8D09-48F8-89C1-1F56179FC1B1}" presName="sibTrans" presStyleLbl="sibTrans2D1" presStyleIdx="5" presStyleCnt="10"/>
      <dgm:spPr/>
      <dgm:t>
        <a:bodyPr/>
        <a:lstStyle/>
        <a:p>
          <a:endParaRPr lang="en-AU"/>
        </a:p>
      </dgm:t>
    </dgm:pt>
    <dgm:pt modelId="{54EED2E1-7F33-4037-93C9-583CE511DEC5}" type="pres">
      <dgm:prSet presAssocID="{8B898A50-EB0F-4DC7-B7F4-D8AC19A575CB}" presName="node" presStyleLbl="node1" presStyleIdx="6" presStyleCnt="10" custScaleX="133085" custRadScaleRad="99364" custRadScaleInc="-423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F721924-C29F-4B19-80B8-DD5E007BF8AC}" type="pres">
      <dgm:prSet presAssocID="{8B898A50-EB0F-4DC7-B7F4-D8AC19A575CB}" presName="dummy" presStyleCnt="0"/>
      <dgm:spPr/>
    </dgm:pt>
    <dgm:pt modelId="{53A6C067-3F63-487B-923B-0FFA5F6619E3}" type="pres">
      <dgm:prSet presAssocID="{3B835D47-D05E-4C20-9345-139A69F6B2D6}" presName="sibTrans" presStyleLbl="sibTrans2D1" presStyleIdx="6" presStyleCnt="10"/>
      <dgm:spPr/>
      <dgm:t>
        <a:bodyPr/>
        <a:lstStyle/>
        <a:p>
          <a:endParaRPr lang="en-AU"/>
        </a:p>
      </dgm:t>
    </dgm:pt>
    <dgm:pt modelId="{30BD93BE-D3B4-45AC-8538-97ECEA3C7291}" type="pres">
      <dgm:prSet presAssocID="{5499F9E8-FEDB-4B3F-831B-A0808E8B36B9}" presName="node" presStyleLbl="node1" presStyleIdx="7" presStyleCnt="10" custScaleX="151303" custRadScaleRad="98964" custRadScaleInc="-162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D51D797-F9A4-4467-A8C0-462A18D4A253}" type="pres">
      <dgm:prSet presAssocID="{5499F9E8-FEDB-4B3F-831B-A0808E8B36B9}" presName="dummy" presStyleCnt="0"/>
      <dgm:spPr/>
    </dgm:pt>
    <dgm:pt modelId="{8C18E5F3-0800-457F-BB05-D659C2AF3514}" type="pres">
      <dgm:prSet presAssocID="{EC8AC660-4E1C-4145-B6FC-3A500780AD00}" presName="sibTrans" presStyleLbl="sibTrans2D1" presStyleIdx="7" presStyleCnt="10"/>
      <dgm:spPr/>
      <dgm:t>
        <a:bodyPr/>
        <a:lstStyle/>
        <a:p>
          <a:endParaRPr lang="en-AU"/>
        </a:p>
      </dgm:t>
    </dgm:pt>
    <dgm:pt modelId="{4AD2ECF7-C4FF-4F4B-B4C1-9ED8BDB48930}" type="pres">
      <dgm:prSet presAssocID="{C6D0125F-F522-4BCF-B794-E61FAB7D0C14}" presName="node" presStyleLbl="node1" presStyleIdx="8" presStyleCnt="10" custScaleX="180591" custRadScaleRad="98964" custRadScaleInc="162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D5856D4-FE52-4252-8F4F-335E5CC64F8A}" type="pres">
      <dgm:prSet presAssocID="{C6D0125F-F522-4BCF-B794-E61FAB7D0C14}" presName="dummy" presStyleCnt="0"/>
      <dgm:spPr/>
    </dgm:pt>
    <dgm:pt modelId="{261D50CA-7569-4C9D-8501-68AFF753A2A6}" type="pres">
      <dgm:prSet presAssocID="{3DEA8B27-5FC6-469E-9BE5-E215131276EF}" presName="sibTrans" presStyleLbl="sibTrans2D1" presStyleIdx="8" presStyleCnt="10"/>
      <dgm:spPr/>
      <dgm:t>
        <a:bodyPr/>
        <a:lstStyle/>
        <a:p>
          <a:endParaRPr lang="en-AU"/>
        </a:p>
      </dgm:t>
    </dgm:pt>
    <dgm:pt modelId="{EAADCCEE-39ED-4C1B-8E2A-50BFE050CF41}" type="pres">
      <dgm:prSet presAssocID="{B8BB1C5D-A02C-49BD-A24A-75E968A2B594}" presName="node" presStyleLbl="node1" presStyleIdx="9" presStyleCnt="10" custScaleX="159967" custRadScaleRad="99364" custRadScaleInc="423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BA05737-7477-4779-B258-11972CC61022}" type="pres">
      <dgm:prSet presAssocID="{B8BB1C5D-A02C-49BD-A24A-75E968A2B594}" presName="dummy" presStyleCnt="0"/>
      <dgm:spPr/>
    </dgm:pt>
    <dgm:pt modelId="{32DD2E76-8A4B-446B-8C73-4FE8CB0D6B72}" type="pres">
      <dgm:prSet presAssocID="{C98E20D0-1761-48D6-AD17-4E9BB9DACFF8}" presName="sibTrans" presStyleLbl="sibTrans2D1" presStyleIdx="9" presStyleCnt="10"/>
      <dgm:spPr/>
      <dgm:t>
        <a:bodyPr/>
        <a:lstStyle/>
        <a:p>
          <a:endParaRPr lang="en-AU"/>
        </a:p>
      </dgm:t>
    </dgm:pt>
  </dgm:ptLst>
  <dgm:cxnLst>
    <dgm:cxn modelId="{06550ED7-4569-4E7A-ABF9-74AF82D37DD5}" srcId="{C42BF727-79AF-49A9-8BE5-C8A91C2B7326}" destId="{90319856-0A60-44A7-AECA-8B7FBBFA96A7}" srcOrd="0" destOrd="0" parTransId="{5AE2DD02-20DC-479F-AEEA-7F963832276E}" sibTransId="{2F99C4A9-5C87-41B8-8743-27D9082C62BE}"/>
    <dgm:cxn modelId="{122C69CA-E5B1-40A9-9F1D-BB003029DFA3}" type="presOf" srcId="{03DB07F4-CEAF-4E1E-93B0-FAAF1999C3CA}" destId="{323885D3-0EF6-4EF1-AE4F-BB08A49CCE67}" srcOrd="0" destOrd="0" presId="urn:microsoft.com/office/officeart/2005/8/layout/radial6"/>
    <dgm:cxn modelId="{35DF06BD-DD00-4C3C-B714-31C03E867569}" type="presOf" srcId="{3DEA8B27-5FC6-469E-9BE5-E215131276EF}" destId="{261D50CA-7569-4C9D-8501-68AFF753A2A6}" srcOrd="0" destOrd="0" presId="urn:microsoft.com/office/officeart/2005/8/layout/radial6"/>
    <dgm:cxn modelId="{554C08B5-A680-4F8C-A6C6-616C18DC7EAA}" srcId="{90319856-0A60-44A7-AECA-8B7FBBFA96A7}" destId="{5CE16209-8707-46B9-B982-DFEB2E105896}" srcOrd="5" destOrd="0" parTransId="{F743A536-2DE7-4899-98EF-BE84FE646915}" sibTransId="{CB5B51F5-8D09-48F8-89C1-1F56179FC1B1}"/>
    <dgm:cxn modelId="{464CE89A-DD0C-4AA5-95B7-13C59EF61119}" srcId="{90319856-0A60-44A7-AECA-8B7FBBFA96A7}" destId="{C6D0125F-F522-4BCF-B794-E61FAB7D0C14}" srcOrd="8" destOrd="0" parTransId="{F5E98AB3-4398-435E-8D7A-57B31E66463C}" sibTransId="{3DEA8B27-5FC6-469E-9BE5-E215131276EF}"/>
    <dgm:cxn modelId="{0947F7E1-0E22-4DA3-B215-E6F1248ACC8D}" type="presOf" srcId="{C6D0125F-F522-4BCF-B794-E61FAB7D0C14}" destId="{4AD2ECF7-C4FF-4F4B-B4C1-9ED8BDB48930}" srcOrd="0" destOrd="0" presId="urn:microsoft.com/office/officeart/2005/8/layout/radial6"/>
    <dgm:cxn modelId="{FC393656-0ED2-4014-83A7-DF510AC3CE94}" srcId="{90319856-0A60-44A7-AECA-8B7FBBFA96A7}" destId="{AC718746-8DF5-4736-9DAB-11BD1D1164D8}" srcOrd="2" destOrd="0" parTransId="{50C54C52-71FC-4B98-859F-FF2B4F0FA66B}" sibTransId="{DB0B86F9-02D7-4631-B931-F82ED1180617}"/>
    <dgm:cxn modelId="{7FF25BDF-19D6-413B-9B8E-12E57BC57D7A}" type="presOf" srcId="{A761D4D8-C9F1-4DD0-A96E-6B804FD4DC4F}" destId="{0417BBD8-6153-48A7-BB0F-8B8B3B8BC111}" srcOrd="0" destOrd="0" presId="urn:microsoft.com/office/officeart/2005/8/layout/radial6"/>
    <dgm:cxn modelId="{606A17AD-70E1-48A4-B436-4CF0EE79F8CD}" srcId="{90319856-0A60-44A7-AECA-8B7FBBFA96A7}" destId="{30AF811E-CE4F-4DE1-B501-A2E3C04E1CB1}" srcOrd="1" destOrd="0" parTransId="{AD746E2F-39CD-4BC8-BEA6-E89E98BB7593}" sibTransId="{03DB07F4-CEAF-4E1E-93B0-FAAF1999C3CA}"/>
    <dgm:cxn modelId="{74487266-0B21-4154-BDA2-25AC309CE664}" type="presOf" srcId="{4A201E0B-4983-4629-861F-E5C94EEBBEEE}" destId="{0768A8E5-F1C9-4260-8CCB-5E7E6A465CC6}" srcOrd="0" destOrd="0" presId="urn:microsoft.com/office/officeart/2005/8/layout/radial6"/>
    <dgm:cxn modelId="{5E8B1615-F41F-4AD6-B06B-758AC018D63D}" type="presOf" srcId="{CB5B51F5-8D09-48F8-89C1-1F56179FC1B1}" destId="{D7AFF45B-BF8F-4DA5-AE2C-EC4E314D5B6E}" srcOrd="0" destOrd="0" presId="urn:microsoft.com/office/officeart/2005/8/layout/radial6"/>
    <dgm:cxn modelId="{3B2D99B5-2426-434F-8567-06C67E857A30}" srcId="{90319856-0A60-44A7-AECA-8B7FBBFA96A7}" destId="{A761D4D8-C9F1-4DD0-A96E-6B804FD4DC4F}" srcOrd="4" destOrd="0" parTransId="{66EFC7D2-D359-4777-92C1-1CA65F6FA939}" sibTransId="{7C48663B-92A4-40BE-9135-885F717D67B3}"/>
    <dgm:cxn modelId="{A79D7871-AC3D-46CA-8861-E4DAF8761415}" type="presOf" srcId="{30AF811E-CE4F-4DE1-B501-A2E3C04E1CB1}" destId="{90AD4206-AD52-4CCA-BEE6-F1F154AE38B4}" srcOrd="0" destOrd="0" presId="urn:microsoft.com/office/officeart/2005/8/layout/radial6"/>
    <dgm:cxn modelId="{A8026AC9-A530-488F-9292-CB075D392B1B}" type="presOf" srcId="{EC8AC660-4E1C-4145-B6FC-3A500780AD00}" destId="{8C18E5F3-0800-457F-BB05-D659C2AF3514}" srcOrd="0" destOrd="0" presId="urn:microsoft.com/office/officeart/2005/8/layout/radial6"/>
    <dgm:cxn modelId="{991AFB61-FEC0-4513-B382-20832906A0DB}" srcId="{90319856-0A60-44A7-AECA-8B7FBBFA96A7}" destId="{3F02A563-105F-4521-B686-4E31C2A729DD}" srcOrd="3" destOrd="0" parTransId="{E00DA25D-5B24-4CCC-A31C-691C92C7D1D9}" sibTransId="{651B5ABC-0906-4AC7-8D90-A7BBFDB65983}"/>
    <dgm:cxn modelId="{4DD55CCC-6465-473F-A0E0-3BBB16BE8342}" srcId="{90319856-0A60-44A7-AECA-8B7FBBFA96A7}" destId="{5499F9E8-FEDB-4B3F-831B-A0808E8B36B9}" srcOrd="7" destOrd="0" parTransId="{C202CADA-2CE9-4A98-BF34-9B88727D5320}" sibTransId="{EC8AC660-4E1C-4145-B6FC-3A500780AD00}"/>
    <dgm:cxn modelId="{407C9CB4-FD61-49D6-96B0-073A3C19F2AA}" type="presOf" srcId="{3F02A563-105F-4521-B686-4E31C2A729DD}" destId="{2FB45CBC-1A14-4DA9-AEE6-DFC85B6D0959}" srcOrd="0" destOrd="0" presId="urn:microsoft.com/office/officeart/2005/8/layout/radial6"/>
    <dgm:cxn modelId="{B6B0AA6C-6F0F-426F-B076-BE73FAC8B4C0}" type="presOf" srcId="{DB0B86F9-02D7-4631-B931-F82ED1180617}" destId="{942FBAB0-6224-46DD-BE91-3A4C944342D4}" srcOrd="0" destOrd="0" presId="urn:microsoft.com/office/officeart/2005/8/layout/radial6"/>
    <dgm:cxn modelId="{585D3F31-3F5C-4585-9D81-4EE2DE5EE2B0}" type="presOf" srcId="{5CE16209-8707-46B9-B982-DFEB2E105896}" destId="{C1C7D337-EAE3-458A-8263-B7E59EE022F0}" srcOrd="0" destOrd="0" presId="urn:microsoft.com/office/officeart/2005/8/layout/radial6"/>
    <dgm:cxn modelId="{BA38FF89-E3B4-4F77-AAAC-2451348BFE46}" type="presOf" srcId="{3B835D47-D05E-4C20-9345-139A69F6B2D6}" destId="{53A6C067-3F63-487B-923B-0FFA5F6619E3}" srcOrd="0" destOrd="0" presId="urn:microsoft.com/office/officeart/2005/8/layout/radial6"/>
    <dgm:cxn modelId="{1C2F20AE-2CE1-42B3-9F68-0B0D5B981CD6}" type="presOf" srcId="{935078EF-FADE-4AC1-9A13-5C5C34918AD8}" destId="{381DE036-9F8F-42A2-B4A7-7D3543979D5E}" srcOrd="0" destOrd="0" presId="urn:microsoft.com/office/officeart/2005/8/layout/radial6"/>
    <dgm:cxn modelId="{D0F65237-FD7E-48FE-9D7C-A64C93C40B62}" type="presOf" srcId="{C42BF727-79AF-49A9-8BE5-C8A91C2B7326}" destId="{1089085E-C2BE-4173-8705-83EB9490050D}" srcOrd="0" destOrd="0" presId="urn:microsoft.com/office/officeart/2005/8/layout/radial6"/>
    <dgm:cxn modelId="{34A95A75-D33D-49FF-AE79-CB24C56884EF}" type="presOf" srcId="{7C48663B-92A4-40BE-9135-885F717D67B3}" destId="{C94E8E3B-DC10-4E43-9646-378F535EA949}" srcOrd="0" destOrd="0" presId="urn:microsoft.com/office/officeart/2005/8/layout/radial6"/>
    <dgm:cxn modelId="{BBB300B1-CA48-400E-A06C-2CD6AB697200}" srcId="{90319856-0A60-44A7-AECA-8B7FBBFA96A7}" destId="{4A201E0B-4983-4629-861F-E5C94EEBBEEE}" srcOrd="0" destOrd="0" parTransId="{4C3BE4E8-58A1-4FEB-B219-226D0C5A1461}" sibTransId="{935078EF-FADE-4AC1-9A13-5C5C34918AD8}"/>
    <dgm:cxn modelId="{FEBE5CFF-288F-4A77-AB57-E9209F46A4CC}" type="presOf" srcId="{5499F9E8-FEDB-4B3F-831B-A0808E8B36B9}" destId="{30BD93BE-D3B4-45AC-8538-97ECEA3C7291}" srcOrd="0" destOrd="0" presId="urn:microsoft.com/office/officeart/2005/8/layout/radial6"/>
    <dgm:cxn modelId="{235E78B9-1D4F-4F3C-A2CE-0420D7160833}" type="presOf" srcId="{AC718746-8DF5-4736-9DAB-11BD1D1164D8}" destId="{00DD190A-DE7A-43C0-8107-9F97055ED83C}" srcOrd="0" destOrd="0" presId="urn:microsoft.com/office/officeart/2005/8/layout/radial6"/>
    <dgm:cxn modelId="{CB6D1F2F-0967-4EFD-98D3-0F833B9F103D}" type="presOf" srcId="{B8BB1C5D-A02C-49BD-A24A-75E968A2B594}" destId="{EAADCCEE-39ED-4C1B-8E2A-50BFE050CF41}" srcOrd="0" destOrd="0" presId="urn:microsoft.com/office/officeart/2005/8/layout/radial6"/>
    <dgm:cxn modelId="{514F869D-C780-43FF-B248-F39FCEB46072}" srcId="{90319856-0A60-44A7-AECA-8B7FBBFA96A7}" destId="{B8BB1C5D-A02C-49BD-A24A-75E968A2B594}" srcOrd="9" destOrd="0" parTransId="{2E4B233B-984D-4788-AB74-92A842E6FA7E}" sibTransId="{C98E20D0-1761-48D6-AD17-4E9BB9DACFF8}"/>
    <dgm:cxn modelId="{29625BDE-E366-41AC-A71C-80537BE7C883}" srcId="{90319856-0A60-44A7-AECA-8B7FBBFA96A7}" destId="{8B898A50-EB0F-4DC7-B7F4-D8AC19A575CB}" srcOrd="6" destOrd="0" parTransId="{7A97C51F-4AEE-4061-A3D5-F77AD375C2D3}" sibTransId="{3B835D47-D05E-4C20-9345-139A69F6B2D6}"/>
    <dgm:cxn modelId="{10320416-191C-4FC3-A36C-DD9AEE6573CE}" type="presOf" srcId="{8B898A50-EB0F-4DC7-B7F4-D8AC19A575CB}" destId="{54EED2E1-7F33-4037-93C9-583CE511DEC5}" srcOrd="0" destOrd="0" presId="urn:microsoft.com/office/officeart/2005/8/layout/radial6"/>
    <dgm:cxn modelId="{360D5B99-F6FB-40F0-B6C4-1ECE628210B3}" type="presOf" srcId="{90319856-0A60-44A7-AECA-8B7FBBFA96A7}" destId="{F29084DE-47B7-424E-BD8C-1482485CBC99}" srcOrd="0" destOrd="0" presId="urn:microsoft.com/office/officeart/2005/8/layout/radial6"/>
    <dgm:cxn modelId="{BC0B1247-5D58-4D16-A7F2-20762F239E40}" type="presOf" srcId="{C98E20D0-1761-48D6-AD17-4E9BB9DACFF8}" destId="{32DD2E76-8A4B-446B-8C73-4FE8CB0D6B72}" srcOrd="0" destOrd="0" presId="urn:microsoft.com/office/officeart/2005/8/layout/radial6"/>
    <dgm:cxn modelId="{740036B2-BA5F-4F0F-9C60-7B570D581B6D}" type="presOf" srcId="{651B5ABC-0906-4AC7-8D90-A7BBFDB65983}" destId="{5C143D67-E5F1-4FD1-AEC1-B539EED0FFD7}" srcOrd="0" destOrd="0" presId="urn:microsoft.com/office/officeart/2005/8/layout/radial6"/>
    <dgm:cxn modelId="{8B29AA8D-B378-4826-B835-2F7E68DC7A0F}" type="presParOf" srcId="{1089085E-C2BE-4173-8705-83EB9490050D}" destId="{F29084DE-47B7-424E-BD8C-1482485CBC99}" srcOrd="0" destOrd="0" presId="urn:microsoft.com/office/officeart/2005/8/layout/radial6"/>
    <dgm:cxn modelId="{E5119232-4BB5-4B30-9E18-E5AD9F3413EB}" type="presParOf" srcId="{1089085E-C2BE-4173-8705-83EB9490050D}" destId="{0768A8E5-F1C9-4260-8CCB-5E7E6A465CC6}" srcOrd="1" destOrd="0" presId="urn:microsoft.com/office/officeart/2005/8/layout/radial6"/>
    <dgm:cxn modelId="{A8CACC6A-16C0-470C-9C87-4FC8864B6B23}" type="presParOf" srcId="{1089085E-C2BE-4173-8705-83EB9490050D}" destId="{934B7489-7FB5-4CD4-A473-EBBDF19B3CC7}" srcOrd="2" destOrd="0" presId="urn:microsoft.com/office/officeart/2005/8/layout/radial6"/>
    <dgm:cxn modelId="{70203BDE-0ABA-401D-8E11-E10FD54767A5}" type="presParOf" srcId="{1089085E-C2BE-4173-8705-83EB9490050D}" destId="{381DE036-9F8F-42A2-B4A7-7D3543979D5E}" srcOrd="3" destOrd="0" presId="urn:microsoft.com/office/officeart/2005/8/layout/radial6"/>
    <dgm:cxn modelId="{E55A3ACB-F9A0-4CF6-AE09-AE9284D1A902}" type="presParOf" srcId="{1089085E-C2BE-4173-8705-83EB9490050D}" destId="{90AD4206-AD52-4CCA-BEE6-F1F154AE38B4}" srcOrd="4" destOrd="0" presId="urn:microsoft.com/office/officeart/2005/8/layout/radial6"/>
    <dgm:cxn modelId="{E8ED303B-05CF-4518-B878-C2B9BA3D0198}" type="presParOf" srcId="{1089085E-C2BE-4173-8705-83EB9490050D}" destId="{C332EE0F-8963-4D04-BCEC-2390F3FA30AA}" srcOrd="5" destOrd="0" presId="urn:microsoft.com/office/officeart/2005/8/layout/radial6"/>
    <dgm:cxn modelId="{D965D464-D700-4830-A526-3CE84CDF6E7A}" type="presParOf" srcId="{1089085E-C2BE-4173-8705-83EB9490050D}" destId="{323885D3-0EF6-4EF1-AE4F-BB08A49CCE67}" srcOrd="6" destOrd="0" presId="urn:microsoft.com/office/officeart/2005/8/layout/radial6"/>
    <dgm:cxn modelId="{21FD434F-3FF8-456B-9FD6-204B3AA13196}" type="presParOf" srcId="{1089085E-C2BE-4173-8705-83EB9490050D}" destId="{00DD190A-DE7A-43C0-8107-9F97055ED83C}" srcOrd="7" destOrd="0" presId="urn:microsoft.com/office/officeart/2005/8/layout/radial6"/>
    <dgm:cxn modelId="{5A6F92FB-D290-4B8E-89E8-AB6980A14F3B}" type="presParOf" srcId="{1089085E-C2BE-4173-8705-83EB9490050D}" destId="{FE80B860-D874-49F7-AEE7-B604EF593F19}" srcOrd="8" destOrd="0" presId="urn:microsoft.com/office/officeart/2005/8/layout/radial6"/>
    <dgm:cxn modelId="{67E31266-4CD8-4074-886B-4C0221D3DE8F}" type="presParOf" srcId="{1089085E-C2BE-4173-8705-83EB9490050D}" destId="{942FBAB0-6224-46DD-BE91-3A4C944342D4}" srcOrd="9" destOrd="0" presId="urn:microsoft.com/office/officeart/2005/8/layout/radial6"/>
    <dgm:cxn modelId="{4CBF1D59-93E9-49EC-9FD9-E58ED054EAD9}" type="presParOf" srcId="{1089085E-C2BE-4173-8705-83EB9490050D}" destId="{2FB45CBC-1A14-4DA9-AEE6-DFC85B6D0959}" srcOrd="10" destOrd="0" presId="urn:microsoft.com/office/officeart/2005/8/layout/radial6"/>
    <dgm:cxn modelId="{A5381F9E-C006-4EF9-8BE9-0621B7938208}" type="presParOf" srcId="{1089085E-C2BE-4173-8705-83EB9490050D}" destId="{ABA23142-7A49-49CD-A5B7-8738AEAC2B2F}" srcOrd="11" destOrd="0" presId="urn:microsoft.com/office/officeart/2005/8/layout/radial6"/>
    <dgm:cxn modelId="{4DAA810F-3987-4727-94A9-68FDF7EB7561}" type="presParOf" srcId="{1089085E-C2BE-4173-8705-83EB9490050D}" destId="{5C143D67-E5F1-4FD1-AEC1-B539EED0FFD7}" srcOrd="12" destOrd="0" presId="urn:microsoft.com/office/officeart/2005/8/layout/radial6"/>
    <dgm:cxn modelId="{B0FB2939-B905-41B7-8DC8-F902334CE847}" type="presParOf" srcId="{1089085E-C2BE-4173-8705-83EB9490050D}" destId="{0417BBD8-6153-48A7-BB0F-8B8B3B8BC111}" srcOrd="13" destOrd="0" presId="urn:microsoft.com/office/officeart/2005/8/layout/radial6"/>
    <dgm:cxn modelId="{C10A1F0E-EB97-458E-8B8B-B0BE18144A74}" type="presParOf" srcId="{1089085E-C2BE-4173-8705-83EB9490050D}" destId="{6DE5AB60-9CA4-4C79-B5CA-36A7A515C860}" srcOrd="14" destOrd="0" presId="urn:microsoft.com/office/officeart/2005/8/layout/radial6"/>
    <dgm:cxn modelId="{F3ED6036-ED9E-4FF6-AE86-93F043DE4E7C}" type="presParOf" srcId="{1089085E-C2BE-4173-8705-83EB9490050D}" destId="{C94E8E3B-DC10-4E43-9646-378F535EA949}" srcOrd="15" destOrd="0" presId="urn:microsoft.com/office/officeart/2005/8/layout/radial6"/>
    <dgm:cxn modelId="{13839E1E-74BC-4827-B303-66E67E26374D}" type="presParOf" srcId="{1089085E-C2BE-4173-8705-83EB9490050D}" destId="{C1C7D337-EAE3-458A-8263-B7E59EE022F0}" srcOrd="16" destOrd="0" presId="urn:microsoft.com/office/officeart/2005/8/layout/radial6"/>
    <dgm:cxn modelId="{0620E5FB-39B9-40F4-8145-81732057A868}" type="presParOf" srcId="{1089085E-C2BE-4173-8705-83EB9490050D}" destId="{0BDC9255-6259-4DA9-B221-FB62C3BE4AF9}" srcOrd="17" destOrd="0" presId="urn:microsoft.com/office/officeart/2005/8/layout/radial6"/>
    <dgm:cxn modelId="{69D0E0F8-C25F-4006-B819-0D620AC6D348}" type="presParOf" srcId="{1089085E-C2BE-4173-8705-83EB9490050D}" destId="{D7AFF45B-BF8F-4DA5-AE2C-EC4E314D5B6E}" srcOrd="18" destOrd="0" presId="urn:microsoft.com/office/officeart/2005/8/layout/radial6"/>
    <dgm:cxn modelId="{D85246EE-F7B2-4D4A-809D-8B694B968AB6}" type="presParOf" srcId="{1089085E-C2BE-4173-8705-83EB9490050D}" destId="{54EED2E1-7F33-4037-93C9-583CE511DEC5}" srcOrd="19" destOrd="0" presId="urn:microsoft.com/office/officeart/2005/8/layout/radial6"/>
    <dgm:cxn modelId="{670D5C1B-FEE2-48FB-8126-B21101300369}" type="presParOf" srcId="{1089085E-C2BE-4173-8705-83EB9490050D}" destId="{0F721924-C29F-4B19-80B8-DD5E007BF8AC}" srcOrd="20" destOrd="0" presId="urn:microsoft.com/office/officeart/2005/8/layout/radial6"/>
    <dgm:cxn modelId="{97FF9B59-E84F-4D76-83B4-4FC82FC1E047}" type="presParOf" srcId="{1089085E-C2BE-4173-8705-83EB9490050D}" destId="{53A6C067-3F63-487B-923B-0FFA5F6619E3}" srcOrd="21" destOrd="0" presId="urn:microsoft.com/office/officeart/2005/8/layout/radial6"/>
    <dgm:cxn modelId="{81F0A762-F360-46E2-82E9-ECE8E4685B29}" type="presParOf" srcId="{1089085E-C2BE-4173-8705-83EB9490050D}" destId="{30BD93BE-D3B4-45AC-8538-97ECEA3C7291}" srcOrd="22" destOrd="0" presId="urn:microsoft.com/office/officeart/2005/8/layout/radial6"/>
    <dgm:cxn modelId="{33FEEA8A-FA02-40F8-B208-05F0ACC2B73B}" type="presParOf" srcId="{1089085E-C2BE-4173-8705-83EB9490050D}" destId="{4D51D797-F9A4-4467-A8C0-462A18D4A253}" srcOrd="23" destOrd="0" presId="urn:microsoft.com/office/officeart/2005/8/layout/radial6"/>
    <dgm:cxn modelId="{7BEE28C0-6592-412C-AEF7-774291A34AEA}" type="presParOf" srcId="{1089085E-C2BE-4173-8705-83EB9490050D}" destId="{8C18E5F3-0800-457F-BB05-D659C2AF3514}" srcOrd="24" destOrd="0" presId="urn:microsoft.com/office/officeart/2005/8/layout/radial6"/>
    <dgm:cxn modelId="{DC3E6492-F0F0-4F56-B53E-EB000247CDBA}" type="presParOf" srcId="{1089085E-C2BE-4173-8705-83EB9490050D}" destId="{4AD2ECF7-C4FF-4F4B-B4C1-9ED8BDB48930}" srcOrd="25" destOrd="0" presId="urn:microsoft.com/office/officeart/2005/8/layout/radial6"/>
    <dgm:cxn modelId="{AC6AEAF5-F291-4DC6-A136-3EEF050CAAD1}" type="presParOf" srcId="{1089085E-C2BE-4173-8705-83EB9490050D}" destId="{AD5856D4-FE52-4252-8F4F-335E5CC64F8A}" srcOrd="26" destOrd="0" presId="urn:microsoft.com/office/officeart/2005/8/layout/radial6"/>
    <dgm:cxn modelId="{6D9DE9A9-A848-43E1-9CE2-450F29F3E06D}" type="presParOf" srcId="{1089085E-C2BE-4173-8705-83EB9490050D}" destId="{261D50CA-7569-4C9D-8501-68AFF753A2A6}" srcOrd="27" destOrd="0" presId="urn:microsoft.com/office/officeart/2005/8/layout/radial6"/>
    <dgm:cxn modelId="{031CEC96-7847-46F2-967B-FFECE74D9718}" type="presParOf" srcId="{1089085E-C2BE-4173-8705-83EB9490050D}" destId="{EAADCCEE-39ED-4C1B-8E2A-50BFE050CF41}" srcOrd="28" destOrd="0" presId="urn:microsoft.com/office/officeart/2005/8/layout/radial6"/>
    <dgm:cxn modelId="{4CF72CD9-0249-4799-8689-65F1D0F9EDFE}" type="presParOf" srcId="{1089085E-C2BE-4173-8705-83EB9490050D}" destId="{7BA05737-7477-4779-B258-11972CC61022}" srcOrd="29" destOrd="0" presId="urn:microsoft.com/office/officeart/2005/8/layout/radial6"/>
    <dgm:cxn modelId="{480D92DF-8916-40D8-87C2-EBFAEBA95FCD}" type="presParOf" srcId="{1089085E-C2BE-4173-8705-83EB9490050D}" destId="{32DD2E76-8A4B-446B-8C73-4FE8CB0D6B72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D2E76-8A4B-446B-8C73-4FE8CB0D6B72}">
      <dsp:nvSpPr>
        <dsp:cNvPr id="0" name=""/>
        <dsp:cNvSpPr/>
      </dsp:nvSpPr>
      <dsp:spPr>
        <a:xfrm>
          <a:off x="2836747" y="654900"/>
          <a:ext cx="5561973" cy="5561973"/>
        </a:xfrm>
        <a:prstGeom prst="blockArc">
          <a:avLst>
            <a:gd name="adj1" fmla="val 14040081"/>
            <a:gd name="adj2" fmla="val 16200074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1D50CA-7569-4C9D-8501-68AFF753A2A6}">
      <dsp:nvSpPr>
        <dsp:cNvPr id="0" name=""/>
        <dsp:cNvSpPr/>
      </dsp:nvSpPr>
      <dsp:spPr>
        <a:xfrm>
          <a:off x="2836826" y="654842"/>
          <a:ext cx="5561973" cy="5561973"/>
        </a:xfrm>
        <a:prstGeom prst="blockArc">
          <a:avLst>
            <a:gd name="adj1" fmla="val 11879951"/>
            <a:gd name="adj2" fmla="val 14039958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8E5F3-0800-457F-BB05-D659C2AF3514}">
      <dsp:nvSpPr>
        <dsp:cNvPr id="0" name=""/>
        <dsp:cNvSpPr/>
      </dsp:nvSpPr>
      <dsp:spPr>
        <a:xfrm>
          <a:off x="2836816" y="654874"/>
          <a:ext cx="5561973" cy="5561973"/>
        </a:xfrm>
        <a:prstGeom prst="blockArc">
          <a:avLst>
            <a:gd name="adj1" fmla="val 9720007"/>
            <a:gd name="adj2" fmla="val 11879993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6C067-3F63-487B-923B-0FFA5F6619E3}">
      <dsp:nvSpPr>
        <dsp:cNvPr id="0" name=""/>
        <dsp:cNvSpPr/>
      </dsp:nvSpPr>
      <dsp:spPr>
        <a:xfrm>
          <a:off x="2836826" y="654907"/>
          <a:ext cx="5561973" cy="5561973"/>
        </a:xfrm>
        <a:prstGeom prst="blockArc">
          <a:avLst>
            <a:gd name="adj1" fmla="val 7560042"/>
            <a:gd name="adj2" fmla="val 9720049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FF45B-BF8F-4DA5-AE2C-EC4E314D5B6E}">
      <dsp:nvSpPr>
        <dsp:cNvPr id="0" name=""/>
        <dsp:cNvSpPr/>
      </dsp:nvSpPr>
      <dsp:spPr>
        <a:xfrm>
          <a:off x="2836747" y="654849"/>
          <a:ext cx="5561973" cy="5561973"/>
        </a:xfrm>
        <a:prstGeom prst="blockArc">
          <a:avLst>
            <a:gd name="adj1" fmla="val 5399926"/>
            <a:gd name="adj2" fmla="val 7559919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E8E3B-DC10-4E43-9646-378F535EA949}">
      <dsp:nvSpPr>
        <dsp:cNvPr id="0" name=""/>
        <dsp:cNvSpPr/>
      </dsp:nvSpPr>
      <dsp:spPr>
        <a:xfrm>
          <a:off x="2836828" y="654849"/>
          <a:ext cx="5561973" cy="5561973"/>
        </a:xfrm>
        <a:prstGeom prst="blockArc">
          <a:avLst>
            <a:gd name="adj1" fmla="val 3240040"/>
            <a:gd name="adj2" fmla="val 5400028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43D67-E5F1-4FD1-AEC1-B539EED0FFD7}">
      <dsp:nvSpPr>
        <dsp:cNvPr id="0" name=""/>
        <dsp:cNvSpPr/>
      </dsp:nvSpPr>
      <dsp:spPr>
        <a:xfrm>
          <a:off x="2836818" y="654856"/>
          <a:ext cx="5561973" cy="5561973"/>
        </a:xfrm>
        <a:prstGeom prst="blockArc">
          <a:avLst>
            <a:gd name="adj1" fmla="val 1080027"/>
            <a:gd name="adj2" fmla="val 3240025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2FBAB0-6224-46DD-BE91-3A4C944342D4}">
      <dsp:nvSpPr>
        <dsp:cNvPr id="0" name=""/>
        <dsp:cNvSpPr/>
      </dsp:nvSpPr>
      <dsp:spPr>
        <a:xfrm>
          <a:off x="2836812" y="654874"/>
          <a:ext cx="5561973" cy="5561973"/>
        </a:xfrm>
        <a:prstGeom prst="blockArc">
          <a:avLst>
            <a:gd name="adj1" fmla="val 20519997"/>
            <a:gd name="adj2" fmla="val 1080003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885D3-0EF6-4EF1-AE4F-BB08A49CCE67}">
      <dsp:nvSpPr>
        <dsp:cNvPr id="0" name=""/>
        <dsp:cNvSpPr/>
      </dsp:nvSpPr>
      <dsp:spPr>
        <a:xfrm>
          <a:off x="2843304" y="674601"/>
          <a:ext cx="5561973" cy="5561973"/>
        </a:xfrm>
        <a:prstGeom prst="blockArc">
          <a:avLst>
            <a:gd name="adj1" fmla="val 18440875"/>
            <a:gd name="adj2" fmla="val 20493965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E036-9F8F-42A2-B4A7-7D3543979D5E}">
      <dsp:nvSpPr>
        <dsp:cNvPr id="0" name=""/>
        <dsp:cNvSpPr/>
      </dsp:nvSpPr>
      <dsp:spPr>
        <a:xfrm>
          <a:off x="2817715" y="654834"/>
          <a:ext cx="5561973" cy="5561973"/>
        </a:xfrm>
        <a:prstGeom prst="blockArc">
          <a:avLst>
            <a:gd name="adj1" fmla="val 16223930"/>
            <a:gd name="adj2" fmla="val 18481407"/>
            <a:gd name="adj3" fmla="val 276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084DE-47B7-424E-BD8C-1482485CBC99}">
      <dsp:nvSpPr>
        <dsp:cNvPr id="0" name=""/>
        <dsp:cNvSpPr/>
      </dsp:nvSpPr>
      <dsp:spPr>
        <a:xfrm>
          <a:off x="4259209" y="2673060"/>
          <a:ext cx="2717081" cy="1525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হিসাব চক্র</a:t>
          </a:r>
          <a:endParaRPr lang="en-AU" sz="1600" kern="1200" dirty="0"/>
        </a:p>
      </dsp:txBody>
      <dsp:txXfrm>
        <a:off x="4657116" y="2896479"/>
        <a:ext cx="1921267" cy="1078763"/>
      </dsp:txXfrm>
    </dsp:sp>
    <dsp:sp modelId="{0768A8E5-F1C9-4260-8CCB-5E7E6A465CC6}">
      <dsp:nvSpPr>
        <dsp:cNvPr id="0" name=""/>
        <dsp:cNvSpPr/>
      </dsp:nvSpPr>
      <dsp:spPr>
        <a:xfrm>
          <a:off x="4977643" y="-151118"/>
          <a:ext cx="1280298" cy="168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 বিশ্লেষন</a:t>
          </a:r>
          <a:endParaRPr lang="en-AU" sz="1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65138" y="96220"/>
        <a:ext cx="905308" cy="1194252"/>
      </dsp:txXfrm>
    </dsp:sp>
    <dsp:sp modelId="{90AD4206-AD52-4CCA-BEE6-F1F154AE38B4}">
      <dsp:nvSpPr>
        <dsp:cNvPr id="0" name=""/>
        <dsp:cNvSpPr/>
      </dsp:nvSpPr>
      <dsp:spPr>
        <a:xfrm>
          <a:off x="6492040" y="741399"/>
          <a:ext cx="1592046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জাবেদা ভুক্ত করন</a:t>
          </a:r>
          <a:endParaRPr lang="en-AU" sz="1600" kern="1200" dirty="0"/>
        </a:p>
      </dsp:txBody>
      <dsp:txXfrm>
        <a:off x="6725190" y="897792"/>
        <a:ext cx="1125746" cy="755135"/>
      </dsp:txXfrm>
    </dsp:sp>
    <dsp:sp modelId="{00DD190A-DE7A-43C0-8107-9F97055ED83C}">
      <dsp:nvSpPr>
        <dsp:cNvPr id="0" name=""/>
        <dsp:cNvSpPr/>
      </dsp:nvSpPr>
      <dsp:spPr>
        <a:xfrm>
          <a:off x="7534418" y="2054406"/>
          <a:ext cx="1383385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খতিয়ানে স্থানান্তর</a:t>
          </a:r>
          <a:endParaRPr lang="en-AU" sz="1600" kern="1200" dirty="0"/>
        </a:p>
      </dsp:txBody>
      <dsp:txXfrm>
        <a:off x="7737010" y="2210799"/>
        <a:ext cx="978201" cy="755135"/>
      </dsp:txXfrm>
    </dsp:sp>
    <dsp:sp modelId="{2FB45CBC-1A14-4DA9-AEE6-DFC85B6D0959}">
      <dsp:nvSpPr>
        <dsp:cNvPr id="0" name=""/>
        <dsp:cNvSpPr/>
      </dsp:nvSpPr>
      <dsp:spPr>
        <a:xfrm>
          <a:off x="7416722" y="3749395"/>
          <a:ext cx="1618776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রেঅয়ামিল প্রস্তুতকরন</a:t>
          </a:r>
          <a:endParaRPr lang="en-AU" sz="1600" kern="1200" dirty="0"/>
        </a:p>
      </dsp:txBody>
      <dsp:txXfrm>
        <a:off x="7653786" y="3905788"/>
        <a:ext cx="1144648" cy="755135"/>
      </dsp:txXfrm>
    </dsp:sp>
    <dsp:sp modelId="{0417BBD8-6153-48A7-BB0F-8B8B3B8BC111}">
      <dsp:nvSpPr>
        <dsp:cNvPr id="0" name=""/>
        <dsp:cNvSpPr/>
      </dsp:nvSpPr>
      <dsp:spPr>
        <a:xfrm>
          <a:off x="6512449" y="5052422"/>
          <a:ext cx="1434731" cy="1204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সমন্বয় দাখিলা</a:t>
          </a:r>
          <a:endParaRPr lang="en-AU" sz="1600" kern="1200" dirty="0"/>
        </a:p>
      </dsp:txBody>
      <dsp:txXfrm>
        <a:off x="6722560" y="5228801"/>
        <a:ext cx="1014509" cy="851633"/>
      </dsp:txXfrm>
    </dsp:sp>
    <dsp:sp modelId="{C1C7D337-EAE3-458A-8263-B7E59EE022F0}">
      <dsp:nvSpPr>
        <dsp:cNvPr id="0" name=""/>
        <dsp:cNvSpPr/>
      </dsp:nvSpPr>
      <dsp:spPr>
        <a:xfrm>
          <a:off x="4842252" y="5644417"/>
          <a:ext cx="1551081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কার্যপত্র প্রস্তুত</a:t>
          </a:r>
          <a:endParaRPr lang="en-AU" sz="1600" kern="1200" dirty="0"/>
        </a:p>
      </dsp:txBody>
      <dsp:txXfrm>
        <a:off x="5069403" y="5800810"/>
        <a:ext cx="1096779" cy="755135"/>
      </dsp:txXfrm>
    </dsp:sp>
    <dsp:sp modelId="{54EED2E1-7F33-4037-93C9-583CE511DEC5}">
      <dsp:nvSpPr>
        <dsp:cNvPr id="0" name=""/>
        <dsp:cNvSpPr/>
      </dsp:nvSpPr>
      <dsp:spPr>
        <a:xfrm>
          <a:off x="3295139" y="5120676"/>
          <a:ext cx="1421243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00" kern="1200" dirty="0" smtClean="0"/>
            <a:t>আর্থিক বিবরনি</a:t>
          </a:r>
          <a:endParaRPr lang="en-AU" sz="1600" kern="1200" dirty="0"/>
        </a:p>
      </dsp:txBody>
      <dsp:txXfrm>
        <a:off x="3503275" y="5277069"/>
        <a:ext cx="1004971" cy="755135"/>
      </dsp:txXfrm>
    </dsp:sp>
    <dsp:sp modelId="{30BD93BE-D3B4-45AC-8538-97ECEA3C7291}">
      <dsp:nvSpPr>
        <dsp:cNvPr id="0" name=""/>
        <dsp:cNvSpPr/>
      </dsp:nvSpPr>
      <dsp:spPr>
        <a:xfrm>
          <a:off x="2201590" y="3749387"/>
          <a:ext cx="1615797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/>
            <a:t>সমাপনি দাখিলা</a:t>
          </a:r>
          <a:endParaRPr lang="en-AU" sz="1600" kern="1200" dirty="0"/>
        </a:p>
      </dsp:txBody>
      <dsp:txXfrm>
        <a:off x="2438218" y="3905780"/>
        <a:ext cx="1142541" cy="755135"/>
      </dsp:txXfrm>
    </dsp:sp>
    <dsp:sp modelId="{4AD2ECF7-C4FF-4F4B-B4C1-9ED8BDB48930}">
      <dsp:nvSpPr>
        <dsp:cNvPr id="0" name=""/>
        <dsp:cNvSpPr/>
      </dsp:nvSpPr>
      <dsp:spPr>
        <a:xfrm>
          <a:off x="2045204" y="2054414"/>
          <a:ext cx="1928569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হিসাব পরবর্তি রেওয়ামিল</a:t>
          </a:r>
          <a:endParaRPr lang="en-AU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7636" y="2210807"/>
        <a:ext cx="1363705" cy="755135"/>
      </dsp:txXfrm>
    </dsp:sp>
    <dsp:sp modelId="{EAADCCEE-39ED-4C1B-8E2A-50BFE050CF41}">
      <dsp:nvSpPr>
        <dsp:cNvPr id="0" name=""/>
        <dsp:cNvSpPr/>
      </dsp:nvSpPr>
      <dsp:spPr>
        <a:xfrm>
          <a:off x="3151600" y="683125"/>
          <a:ext cx="1708321" cy="1067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লেনদেনশনাক্তকরন</a:t>
          </a:r>
          <a:endParaRPr lang="en-AU" sz="1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01778" y="839518"/>
        <a:ext cx="1207965" cy="755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680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30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21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0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60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18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89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68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3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502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00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51F6-5B8B-4CC6-843C-D308F8FECC37}" type="datetimeFigureOut">
              <a:rPr lang="en-AU" smtClean="0"/>
              <a:pPr/>
              <a:t>26/09/2011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C327A-B5DB-469A-8EF7-8E857705F10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72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smConfetti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59" y="584104"/>
            <a:ext cx="1190324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22209" y="3295452"/>
            <a:ext cx="3583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8000" dirty="0">
                <a:solidFill>
                  <a:srgbClr val="002060"/>
                </a:solidFill>
              </a:rPr>
              <a:t>গ</a:t>
            </a:r>
            <a:r>
              <a:rPr lang="bn-BD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73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681088"/>
              </p:ext>
            </p:extLst>
          </p:nvPr>
        </p:nvGraphicFramePr>
        <p:xfrm>
          <a:off x="818147" y="112296"/>
          <a:ext cx="11020927" cy="656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750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9084DE-47B7-424E-BD8C-1482485CBC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68A8E5-F1C9-4260-8CCB-5E7E6A465CC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E036-9F8F-42A2-B4A7-7D3543979D5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AD4206-AD52-4CCA-BEE6-F1F154AE38B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3885D3-0EF6-4EF1-AE4F-BB08A49CCE6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190A-DE7A-43C0-8107-9F97055ED83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2FBAB0-6224-46DD-BE91-3A4C944342D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FB45CBC-1A14-4DA9-AEE6-DFC85B6D095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43D67-E5F1-4FD1-AEC1-B539EED0FFD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7BBD8-6153-48A7-BB0F-8B8B3B8BC11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4E8E3B-DC10-4E43-9646-378F535EA94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7D337-EAE3-458A-8263-B7E59EE022F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AFF45B-BF8F-4DA5-AE2C-EC4E314D5B6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EED2E1-7F33-4037-93C9-583CE511DEC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A6C067-3F63-487B-923B-0FFA5F6619E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BD93BE-D3B4-45AC-8538-97ECEA3C729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18E5F3-0800-457F-BB05-D659C2AF351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D2ECF7-C4FF-4F4B-B4C1-9ED8BDB489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1D50CA-7569-4C9D-8501-68AFF753A2A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ADCCEE-39ED-4C1B-8E2A-50BFE050CF4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DD2E76-8A4B-446B-8C73-4FE8CB0D6B7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75000"/>
            </a:schemeClr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224" y="643466"/>
            <a:ext cx="9051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সময়-০৫মিঃ</a:t>
            </a:r>
            <a:endParaRPr lang="en-AU" sz="1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5200" y="2506133"/>
            <a:ext cx="10380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</a:rPr>
              <a:t>প্রত্যেক দল ১টি করে দু তরফা দাখিলা পদ্ধতির সুবিধা লিখ?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08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0" y="152400"/>
            <a:ext cx="12192000" cy="6705600"/>
          </a:xfrm>
          <a:prstGeom prst="hexag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8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en-AU" sz="8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bn-BD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মুল্যায়ন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bn-BD" sz="4800" dirty="0" smtClean="0"/>
              <a:t>দু তরফা দাখিলা পদ্ধতির সুবিধা                                       বল?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bn-BD" sz="4800" dirty="0" smtClean="0"/>
              <a:t>দু তরফা দাখিলা পদ্ধতির পক্ষ কয়টি?</a:t>
            </a:r>
          </a:p>
          <a:p>
            <a:pPr marL="2686050" lvl="4" indent="-857250">
              <a:buFont typeface="Wingdings" panose="05000000000000000000" pitchFamily="2" charset="2"/>
              <a:buChar char="§"/>
            </a:pPr>
            <a:endParaRPr lang="bn-BD" sz="6000" dirty="0" smtClean="0"/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AU" sz="6000" dirty="0" smtClean="0"/>
              <a:t>      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36339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ross 3"/>
          <p:cNvSpPr/>
          <p:nvPr/>
        </p:nvSpPr>
        <p:spPr>
          <a:xfrm>
            <a:off x="-231776" y="2761631"/>
            <a:ext cx="12423776" cy="4370172"/>
          </a:xfrm>
          <a:prstGeom prst="plus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u="sng" dirty="0" smtClean="0">
                <a:solidFill>
                  <a:schemeClr val="tx1"/>
                </a:solidFill>
              </a:rPr>
              <a:t>বাড়ির কাজ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০১।০১।২০১৫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হাতে নগদ ২০০০টাকা ।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০৩।০১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।২০১৫ইং  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 ক্রয় ১৫০০টাকা</a:t>
            </a:r>
            <a:endParaRPr lang="en-AU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০৫।০১।২০১৫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করিমকে প্রদান ৪০০০টাকা ।</a:t>
            </a: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০৬।০১।২০১৫ইং চেকে মাল বিক্রয় ৮০০০টাকা 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উপরোক্ত লেনদেন গুলোর ডেঃ,ক্রেঃ নির্নয় কর।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89" y="0"/>
            <a:ext cx="7292898" cy="276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73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2214" y="871294"/>
            <a:ext cx="10199077" cy="483928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6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7096" y="2646948"/>
            <a:ext cx="6051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সূচীপাড়া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শাহরাস্তি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চাঁদপুর।</a:t>
            </a:r>
            <a:endParaRPr lang="en-AU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42" y="1320244"/>
            <a:ext cx="1411704" cy="14117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75463" y="2105561"/>
            <a:ext cx="40670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দশম</a:t>
            </a: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 বিজ্ঞান</a:t>
            </a: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অধ্যায়ঃতৃতীয় </a:t>
            </a:r>
            <a:r>
              <a:rPr lang="en-AU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দু তরফা দাখিলা পদ্ধতি)</a:t>
            </a:r>
            <a:endParaRPr lang="en-AU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মিঃ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তাং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AU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9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1" y="230508"/>
            <a:ext cx="3867236" cy="3734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3588">
            <a:off x="6776487" y="276380"/>
            <a:ext cx="5156201" cy="4055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06" y="4200540"/>
            <a:ext cx="4522124" cy="265746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244388" y="5498432"/>
            <a:ext cx="28875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loud 2"/>
          <p:cNvSpPr/>
          <p:nvPr/>
        </p:nvSpPr>
        <p:spPr>
          <a:xfrm>
            <a:off x="8422105" y="5529270"/>
            <a:ext cx="400383" cy="11354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4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8087" y="1422401"/>
            <a:ext cx="11089178" cy="1998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দু</a:t>
            </a:r>
            <a:r>
              <a:rPr lang="en-US" sz="7200" dirty="0" smtClean="0">
                <a:solidFill>
                  <a:srgbClr val="FFFF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’</a:t>
            </a:r>
            <a:r>
              <a:rPr lang="bn-BD" sz="7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তরফা</a:t>
            </a:r>
            <a:r>
              <a:rPr lang="bn-BD" sz="7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7030A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দাখিলা </a:t>
            </a:r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পদ্ধতি</a:t>
            </a:r>
            <a:endParaRPr lang="en-AU" sz="7200" dirty="0">
              <a:solidFill>
                <a:schemeClr val="tx1">
                  <a:lumMod val="95000"/>
                  <a:lumOff val="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2348" y="120316"/>
            <a:ext cx="15480632" cy="7644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</a:t>
            </a:r>
            <a:r>
              <a:rPr lang="bn-BD" sz="6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agara Solid" panose="04020502070702020202" pitchFamily="82" charset="0"/>
              </a:rPr>
              <a:t>পাঠ শেষে শিক্ষার্থীরা</a:t>
            </a:r>
            <a:endParaRPr lang="bn-BD" sz="72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FFFF00"/>
                </a:solidFill>
              </a:rPr>
              <a:t>      দু তরফা দাখিলা পদ্ধির সংজ্ঞা বলতে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000" dirty="0" smtClean="0">
                <a:solidFill>
                  <a:srgbClr val="FFFF00"/>
                </a:solidFill>
              </a:rPr>
              <a:t>    </a:t>
            </a:r>
            <a:r>
              <a:rPr lang="bn-BD" sz="4000" dirty="0" smtClean="0">
                <a:solidFill>
                  <a:srgbClr val="FF0000"/>
                </a:solidFill>
              </a:rPr>
              <a:t>দুটি পক্ষ অর্থাৎ </a:t>
            </a:r>
            <a:r>
              <a:rPr lang="bn-BD" sz="4000" smtClean="0">
                <a:solidFill>
                  <a:srgbClr val="FF0000"/>
                </a:solidFill>
              </a:rPr>
              <a:t>ডেবিট-ক্রডিট বিশ্লেষনকরতে পারবে</a:t>
            </a:r>
            <a:r>
              <a:rPr lang="bn-BD" sz="4000" dirty="0" smtClean="0">
                <a:solidFill>
                  <a:srgbClr val="FF0000"/>
                </a:solidFill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solidFill>
                  <a:srgbClr val="FFFF00"/>
                </a:solidFill>
              </a:rPr>
              <a:t>    হিসাব চক্রের ধাপগুলো ব্যাখ্যা করতে পারবে।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dirty="0" smtClean="0">
                <a:solidFill>
                  <a:srgbClr val="FFFF00"/>
                </a:solidFill>
              </a:rPr>
              <a:t>   </a:t>
            </a:r>
            <a:r>
              <a:rPr lang="bn-BD" sz="3600" dirty="0" smtClean="0">
                <a:solidFill>
                  <a:srgbClr val="7030A0"/>
                </a:solidFill>
              </a:rPr>
              <a:t>দু তরফা দাখিলা পদ্ধতির সুবিধা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9193500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2">
              <a:lumMod val="50000"/>
            </a:schemeClr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2262"/>
            <a:ext cx="5503024" cy="30028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56" y="322262"/>
            <a:ext cx="6472844" cy="30028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56" y="3645864"/>
            <a:ext cx="5873020" cy="276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3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934670"/>
            <a:ext cx="1313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FF00"/>
                </a:solidFill>
              </a:rPr>
              <a:t>ডেঃ</a:t>
            </a:r>
            <a:endParaRPr lang="en-AU" sz="32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926" y="60270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ক্রেঃ</a:t>
            </a:r>
            <a:endParaRPr lang="en-A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4" y="45471"/>
            <a:ext cx="5207430" cy="4015086"/>
          </a:xfrm>
          <a:prstGeom prst="rect">
            <a:avLst/>
          </a:prstGeom>
        </p:spPr>
      </p:pic>
      <p:sp>
        <p:nvSpPr>
          <p:cNvPr id="21" name="Down Arrow 20"/>
          <p:cNvSpPr/>
          <p:nvPr/>
        </p:nvSpPr>
        <p:spPr>
          <a:xfrm>
            <a:off x="4383460" y="4060557"/>
            <a:ext cx="789710" cy="2197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দাতা </a:t>
            </a:r>
            <a:endParaRPr lang="en-AU" sz="2000" dirty="0">
              <a:solidFill>
                <a:srgbClr val="FFFF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-1" y="4060557"/>
            <a:ext cx="852407" cy="1874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</a:rPr>
              <a:t>গ্রহিতা 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4772" y="45471"/>
            <a:ext cx="6212416" cy="2967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54589" y="3313839"/>
            <a:ext cx="362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</a:rPr>
              <a:t>সম্পদ বৃদ্ধি----ডেঃ</a:t>
            </a:r>
            <a:endParaRPr lang="en-AU" sz="1600" dirty="0">
              <a:solidFill>
                <a:srgbClr val="FFFF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84230" y="4243453"/>
            <a:ext cx="4078708" cy="1691217"/>
          </a:xfrm>
          <a:prstGeom prst="rect">
            <a:avLst/>
          </a:prstGeom>
        </p:spPr>
      </p:pic>
      <p:sp>
        <p:nvSpPr>
          <p:cNvPr id="4" name="Minus 3"/>
          <p:cNvSpPr/>
          <p:nvPr/>
        </p:nvSpPr>
        <p:spPr>
          <a:xfrm>
            <a:off x="6454589" y="5129254"/>
            <a:ext cx="5414682" cy="2173548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সম্পদ হ্রাস----ক্রেঃ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27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 animBg="1"/>
      <p:bldP spid="24" grpId="0" animBg="1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8516" y="299258"/>
            <a:ext cx="10490662" cy="6267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একক কাজ সময়- ০৩মিঃ</a:t>
            </a:r>
          </a:p>
          <a:p>
            <a:pPr algn="ctr"/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দু তরফা দাখিলা পদ্ধতির সংজ্ঞা লিখ?</a:t>
            </a:r>
            <a:endParaRPr lang="en-A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bn-BD" sz="6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5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706" y="0"/>
            <a:ext cx="4522124" cy="265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31" y="2862669"/>
            <a:ext cx="6390998" cy="32669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9" y="2862670"/>
            <a:ext cx="5126182" cy="34269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30095" y="533802"/>
            <a:ext cx="2244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হিসাব নিরুপন</a:t>
            </a:r>
            <a:endParaRPr lang="en-AU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5819" y="6289662"/>
            <a:ext cx="5126182" cy="98488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লাভ ক্ষতি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নিরুপন</a:t>
            </a:r>
            <a:endParaRPr lang="en-A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630" y="6129571"/>
            <a:ext cx="5586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গানিতিক শুদ্ধতা যাচাই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2296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218</Words>
  <Application>Microsoft Office PowerPoint</Application>
  <PresentationFormat>Custom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School</cp:lastModifiedBy>
  <cp:revision>520</cp:revision>
  <dcterms:created xsi:type="dcterms:W3CDTF">2015-02-23T09:23:46Z</dcterms:created>
  <dcterms:modified xsi:type="dcterms:W3CDTF">2011-09-26T09:34:04Z</dcterms:modified>
</cp:coreProperties>
</file>