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  <p:sldId id="265" r:id="rId9"/>
    <p:sldId id="267" r:id="rId10"/>
    <p:sldId id="272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A8EE-71BB-4DD1-82D6-3C044D4AC0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CC67-126C-45F8-9AC8-EF329F622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wx.jpg"/>
          <p:cNvPicPr>
            <a:picLocks noChangeAspect="1"/>
          </p:cNvPicPr>
          <p:nvPr/>
        </p:nvPicPr>
        <p:blipFill>
          <a:blip r:embed="rId2"/>
          <a:srcRect l="8889" r="3333" b="7345"/>
          <a:stretch>
            <a:fillRect/>
          </a:stretch>
        </p:blipFill>
        <p:spPr>
          <a:xfrm>
            <a:off x="1676400" y="2362200"/>
            <a:ext cx="6019800" cy="3124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800" y="304800"/>
            <a:ext cx="5105400" cy="16002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6858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2590800"/>
            <a:ext cx="838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6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91000"/>
            <a:ext cx="76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76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15000"/>
            <a:ext cx="76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05000"/>
            <a:ext cx="76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143000"/>
            <a:ext cx="358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8288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যোগাযোগের ক্ষেত্রে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514600"/>
            <a:ext cx="396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411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গবেষণার ক্ষেত্রে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4114800"/>
            <a:ext cx="411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বিনোদনের ক্ষেত্রে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49530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সামাজিক যোগাযোগে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8674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ব্যবসার ক্ষেত্রে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159"/>
            <a:ext cx="49530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743200" y="762000"/>
            <a:ext cx="29718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4648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ই-বুক কি?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00400"/>
            <a:ext cx="7239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জিপিএস কোথায়  ব্যবহার করা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114800"/>
            <a:ext cx="70104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ইন্টারনেট ব্যবহার হয় এমন ০৫টি ক্ষেত্র উল্লেখ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0"/>
            <a:ext cx="5181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733800"/>
            <a:ext cx="7315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ইন্টারনেট ব্যবহারের ০৩ টি সুবিধা বর্ণনা কর।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1862048"/>
          </a:xfrm>
          <a:prstGeom prst="rect">
            <a:avLst/>
          </a:prstGeom>
          <a:blipFill dpi="0" rotWithShape="1">
            <a:blip r:embed="rId2">
              <a:alphaModFix amt="54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438400"/>
            <a:ext cx="8153400" cy="3657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4953000" y="2590800"/>
            <a:ext cx="3505200" cy="3200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457200"/>
            <a:ext cx="43434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2438400"/>
            <a:ext cx="3351459" cy="3276600"/>
            <a:chOff x="5450979" y="2018414"/>
            <a:chExt cx="6702777" cy="4114800"/>
          </a:xfrm>
        </p:grpSpPr>
        <p:sp>
          <p:nvSpPr>
            <p:cNvPr id="2" name="Bevel 1"/>
            <p:cNvSpPr/>
            <p:nvPr/>
          </p:nvSpPr>
          <p:spPr>
            <a:xfrm>
              <a:off x="5450979" y="2018414"/>
              <a:ext cx="6702777" cy="4114800"/>
            </a:xfrm>
            <a:prstGeom prst="bevel">
              <a:avLst>
                <a:gd name="adj" fmla="val 492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মোঃনূরুল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আমিন</a:t>
              </a:r>
              <a:endPara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(কম্পিউটার)</a:t>
              </a:r>
              <a:endPara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গোপলার বাজার উচচ বিদ্যালয় </a:t>
              </a:r>
            </a:p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নবীগঞ্জ, হবিগঞ্জ</a:t>
              </a:r>
              <a:endPara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নং-০১৯২৫৩০৬৩৭৮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১১/০৩/২০২০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</a:rPr>
                <a:t/>
              </a:r>
              <a:br>
                <a:rPr lang="en-US" sz="1600" dirty="0" smtClean="0">
                  <a:solidFill>
                    <a:srgbClr val="002060"/>
                  </a:solidFill>
                </a:rPr>
              </a:br>
              <a:r>
                <a:rPr lang="en-US" sz="3200" dirty="0" smtClean="0"/>
                <a:t/>
              </a:r>
              <a:br>
                <a:rPr lang="en-US" sz="3200" dirty="0" smtClean="0"/>
              </a:br>
              <a:endParaRPr lang="en-US" sz="3200" dirty="0"/>
            </a:p>
          </p:txBody>
        </p:sp>
        <p:pic>
          <p:nvPicPr>
            <p:cNvPr id="5" name="Picture 4" descr="M 7430. Nurul Ami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9328" y="2305493"/>
              <a:ext cx="1523968" cy="106664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486400" y="3048000"/>
            <a:ext cx="2438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৮ম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অধ্যায়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3352800" cy="2412998"/>
          </a:xfrm>
          <a:prstGeom prst="rect">
            <a:avLst/>
          </a:prstGeom>
        </p:spPr>
      </p:pic>
      <p:pic>
        <p:nvPicPr>
          <p:cNvPr id="10" name="Picture 9" descr="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810000"/>
            <a:ext cx="3576204" cy="2666999"/>
          </a:xfrm>
          <a:prstGeom prst="rect">
            <a:avLst/>
          </a:prstGeom>
        </p:spPr>
      </p:pic>
      <p:pic>
        <p:nvPicPr>
          <p:cNvPr id="11" name="Picture 10" descr="co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90600"/>
            <a:ext cx="3124200" cy="2376786"/>
          </a:xfrm>
          <a:prstGeom prst="rect">
            <a:avLst/>
          </a:prstGeom>
        </p:spPr>
      </p:pic>
      <p:pic>
        <p:nvPicPr>
          <p:cNvPr id="9" name="Picture 8" descr="hg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10000"/>
            <a:ext cx="31242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19400" y="228600"/>
            <a:ext cx="35052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35814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099" y="1495865"/>
            <a:ext cx="71628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দৈনন্দিন জীবনে ইন্টারনেটের ব্যবহার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52400"/>
            <a:ext cx="8458200" cy="632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429161"/>
            <a:ext cx="4572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651" y="2336899"/>
            <a:ext cx="7061549" cy="26161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ব্যবহার ব্যাখ্যা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গুরুত্ব মূল্যায়ন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2296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52600"/>
            <a:ext cx="2667000" cy="4386806"/>
          </a:xfrm>
          <a:prstGeom prst="rect">
            <a:avLst/>
          </a:prstGeom>
        </p:spPr>
      </p:pic>
      <p:pic>
        <p:nvPicPr>
          <p:cNvPr id="3" name="Picture 2" descr="int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3290147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9600"/>
            <a:ext cx="43434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28600"/>
            <a:ext cx="8229600" cy="617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304800"/>
            <a:ext cx="3886200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6705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810000"/>
            <a:ext cx="6629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 পাঠাতে কি প্রয়োজন হয়?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ultimedia-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4382052" cy="4724400"/>
          </a:xfrm>
          <a:prstGeom prst="rect">
            <a:avLst/>
          </a:prstGeom>
        </p:spPr>
      </p:pic>
      <p:pic>
        <p:nvPicPr>
          <p:cNvPr id="7" name="Picture 6" descr="el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524000"/>
            <a:ext cx="3820887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457200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2393" y="609600"/>
            <a:ext cx="292900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2964" y="457200"/>
            <a:ext cx="4439036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১০টি বাক্যে মাল্টিমিডিয়ার </a:t>
            </a:r>
          </a:p>
          <a:p>
            <a:pPr algn="ctr"/>
            <a:r>
              <a:rPr lang="bn-BD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উল্লেখ কর।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1981200"/>
            <a:ext cx="861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 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95600"/>
            <a:ext cx="3891516" cy="2743200"/>
          </a:xfrm>
          <a:prstGeom prst="rect">
            <a:avLst/>
          </a:prstGeom>
        </p:spPr>
      </p:pic>
      <p:pic>
        <p:nvPicPr>
          <p:cNvPr id="12" name="Picture 11" descr="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9" y="2971800"/>
            <a:ext cx="4007787" cy="266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8411" y="2209800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04800" y="304800"/>
            <a:ext cx="8686800" cy="6248400"/>
          </a:xfrm>
          <a:prstGeom prst="frame">
            <a:avLst>
              <a:gd name="adj1" fmla="val 315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0439" y="838200"/>
            <a:ext cx="2196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971800"/>
            <a:ext cx="3810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886201"/>
            <a:ext cx="52578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প্রতিদিন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মরা কোন কোন ক্ষেত্রে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উল্লেখ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1676400"/>
          <a:ext cx="914400" cy="771525"/>
        </p:xfrm>
        <a:graphic>
          <a:graphicData uri="http://schemas.openxmlformats.org/presentationml/2006/ole">
            <p:oleObj spid="_x0000_s1029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181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Nurul Amin</dc:creator>
  <cp:lastModifiedBy>Nurul Amin</cp:lastModifiedBy>
  <cp:revision>91</cp:revision>
  <dcterms:created xsi:type="dcterms:W3CDTF">2020-03-10T14:25:26Z</dcterms:created>
  <dcterms:modified xsi:type="dcterms:W3CDTF">2020-03-12T08:53:25Z</dcterms:modified>
</cp:coreProperties>
</file>