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8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48E1-565F-4E0F-A5A7-DF60F38882AB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E70DD-0A54-4CAB-A459-C82EC96D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021" y="-611204"/>
            <a:ext cx="7932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7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 descr="demo-0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5467017" cy="35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56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315200" cy="5483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867400"/>
            <a:ext cx="6011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মেট্রোপলিটন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(MAN)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4013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551837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Metropolitan Area Network (MAN) </a:t>
            </a:r>
            <a:r>
              <a:rPr lang="as-IN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পরিসর বা যেটুকু জায়গা কভার করতে পারে সেটা </a:t>
            </a:r>
            <a:r>
              <a:rPr lang="en-US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</a:t>
            </a:r>
            <a:r>
              <a:rPr lang="as-IN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বেশ বড়। বস্তুত, একটা </a:t>
            </a:r>
            <a:r>
              <a:rPr lang="en-US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শহর বা মেট্রো এলাকা জুড়ে ছড়িয়ে থাকা বিভিন্ন </a:t>
            </a:r>
            <a:r>
              <a:rPr lang="en-US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LAN-</a:t>
            </a:r>
            <a:r>
              <a:rPr lang="as-IN" sz="2800" dirty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লিঙ্ক ব্যবহার করে তৈরি করা যেতে পারে</a:t>
            </a:r>
            <a:r>
              <a:rPr lang="as-IN" sz="2800" dirty="0" smtClean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2125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 মেট্রোপলিটন এরিয়া নেটওয়ার্ককে ক্ষমতা দেওয়ার জন্য তারযুক্ত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backhaul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হয়। আপনি বিশ্বের এমনকি বাংলাদেশের বিভিন্ন অংশের বিভিন্ন শহরে ওয়াইফাই নেটওয়ার্ক সম্পর্কে পরিচিত হতে পারেন। যেমন বাংলাদেশের সিলেট শহর জুরে ওয়াইফাই।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22" name="Picture 2" descr="https://dnc.techtunes.co/tDrive/tuner/tanvirranarabbi/485544/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715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-TV-netwo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8101644" cy="5011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791200"/>
            <a:ext cx="5261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(WAN)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5769768"/>
      </p:ext>
    </p:extLst>
  </p:cSld>
  <p:clrMapOvr>
    <a:masterClrMapping/>
  </p:clrMapOvr>
  <p:transition>
    <p:pull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1148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WLANঃ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কম্পিউটার নেটওয়ার্ক লোকাল এরিয়া নেটওয়ার্কেরই একটা অংশ কিন্তু সেটা ওয়্যারলেস। এটা ওয়াইফাই প্রযুক্তি 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IEEE 802.11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করে। আপনি যদি মনে করেন যে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Wi-Fi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WLAN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একই জিনিস, তাহলে আপনি আপনার কনফিউশনকে পুরোপুরি দুর কর ফেলুন।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698" name="Picture 2" descr="https://dnc.techtunes.co/tDrive/tuner/tanvirranarabbi/485544/W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85800"/>
            <a:ext cx="55435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তুলণামূলক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3124200"/>
          <a:ext cx="433916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2604240" imgH="685800" progId="Package">
                  <p:embed/>
                </p:oleObj>
              </mc:Choice>
              <mc:Fallback>
                <p:oleObj name="Packager Shell Object" showAsIcon="1" r:id="rId4" imgW="260424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33916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3886200" y="1524000"/>
            <a:ext cx="9906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101196"/>
      </p:ext>
    </p:extLst>
  </p:cSld>
  <p:clrMapOvr>
    <a:masterClrMapping/>
  </p:clrMapOvr>
  <p:transition>
    <p:pull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3400"/>
            <a:ext cx="9144000" cy="754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24361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2850"/>
            <a:ext cx="8229600" cy="144655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3468350"/>
            <a:ext cx="8458200" cy="14465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চিত্রাংকন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LAN, MAN, WAN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83173"/>
      </p:ext>
    </p:extLst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458200" cy="255454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01।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MAN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৩।WAN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20794"/>
      </p:ext>
    </p:extLst>
  </p:cSld>
  <p:clrMapOvr>
    <a:masterClrMapping/>
  </p:clrMapOvr>
  <p:transition>
    <p:wedg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228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8458200" cy="132343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কার্যক্ষেত্র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25067"/>
      </p:ext>
    </p:extLst>
  </p:cSld>
  <p:clrMapOvr>
    <a:masterClrMapping/>
  </p:clrMapOvr>
  <p:transition>
    <p:pull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ধন্যবা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1036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100945" y="1012981"/>
            <a:ext cx="4539109" cy="1938992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ভৌমিক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০১৬৩৩০৫৮২৭৬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3" y="4170683"/>
            <a:ext cx="1935593" cy="20638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9619" y="144959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0945" y="4170683"/>
            <a:ext cx="4710546" cy="2431435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৩.৫: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টপোলজি 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20202" r="51611" b="45051"/>
          <a:stretch/>
        </p:blipFill>
        <p:spPr>
          <a:xfrm>
            <a:off x="842213" y="1314206"/>
            <a:ext cx="1607128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শিরোনামের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সম্পৃক্ত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685800"/>
            <a:ext cx="63531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549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829800" cy="716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609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132147"/>
            <a:ext cx="6019800" cy="1354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02116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81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24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3।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LAN,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MANএবং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08249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-networks-and-typ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" y="762000"/>
            <a:ext cx="8794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9670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কার্যক্ষেত্রের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(LAN)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মেট্রোপলিটন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(MAN)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(WAN)</a:t>
            </a:r>
          </a:p>
        </p:txBody>
      </p:sp>
    </p:spTree>
    <p:extLst>
      <p:ext uri="{BB962C8B-B14F-4D97-AF65-F5344CB8AC3E}">
        <p14:creationId xmlns:p14="http://schemas.microsoft.com/office/powerpoint/2010/main" val="3504862617"/>
      </p:ext>
    </p:extLst>
  </p:cSld>
  <p:clrMapOvr>
    <a:masterClrMapping/>
  </p:clrMapOvr>
  <p:transition>
    <p:cover dir="r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475619" cy="4774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(LAN)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5873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86356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 একটা কম্পিউটার নেটওয়ার্ক যেটা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লোকের কাছে খুবই পরিচিত।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সীমিত পরিসরের, মানে একটা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বিল্ডিং-এর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অংশে সীমিত ভাবে ব্যবহারযোগ্য।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কারণেই আমরা সাধারণত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এরিয়া নেটওয়ার্ক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LAN-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 বেশি ক্ষমতা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ইথারনেট প্রযুক্তি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IEEE 802.3)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ইথারনেট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 যেটা আমরা আমাদের বাড়ি এবং অফিস জুড়ে রাখি,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 সীমাবদ্ধতা আছে, নির্দিষ্ট দৈর্ঘ্যের তদতিরিক্ত ব্যবহার করলে,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স্পীড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কমে যায়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repeater, bridge,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করে একটি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LAN-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পরিসর বাড়ানো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384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Engr. Nijam Uddin</cp:lastModifiedBy>
  <cp:revision>1</cp:revision>
  <dcterms:created xsi:type="dcterms:W3CDTF">2019-09-29T05:22:40Z</dcterms:created>
  <dcterms:modified xsi:type="dcterms:W3CDTF">2019-09-29T05:23:19Z</dcterms:modified>
</cp:coreProperties>
</file>