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58" r:id="rId4"/>
    <p:sldId id="259" r:id="rId5"/>
    <p:sldId id="260" r:id="rId6"/>
    <p:sldId id="262" r:id="rId7"/>
    <p:sldId id="261" r:id="rId8"/>
    <p:sldId id="268" r:id="rId9"/>
    <p:sldId id="266" r:id="rId10"/>
    <p:sldId id="263" r:id="rId11"/>
    <p:sldId id="264" r:id="rId12"/>
    <p:sldId id="256" r:id="rId13"/>
    <p:sldId id="267" r:id="rId14"/>
    <p:sldId id="269" r:id="rId15"/>
    <p:sldId id="270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9497"/>
            <a:ext cx="8320585" cy="593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814218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স্বা</a:t>
            </a:r>
            <a:r>
              <a:rPr lang="en-US" sz="9600" dirty="0" err="1" smtClean="0">
                <a:solidFill>
                  <a:srgbClr val="FF0000"/>
                </a:solidFill>
              </a:rPr>
              <a:t>গতম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৪০ টাকায় ১ টাকা, ১০০ টাকা আড়াই টাকা</a:t>
            </a:r>
            <a:endParaRPr lang="en-US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সোনা কম পক্ষে সাড়ে সাত ভরি বা ঐ মূল্য অর্থ বা সম্পদ</a:t>
            </a:r>
            <a:endParaRPr lang="en-US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সবাইকে ফুলের </a:t>
            </a:r>
            <a:r>
              <a:rPr lang="bn-IN" sz="5400" dirty="0" smtClean="0">
                <a:solidFill>
                  <a:schemeClr val="bg1"/>
                </a:solidFill>
              </a:rPr>
              <a:t>শুভেচ্ছা</a:t>
            </a:r>
            <a:r>
              <a:rPr lang="bn-IN" sz="4800" dirty="0" smtClean="0">
                <a:solidFill>
                  <a:schemeClr val="bg1"/>
                </a:solidFill>
              </a:rPr>
              <a:t> * স্বাগতম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172200"/>
            <a:ext cx="2286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সাড়ে ৫২ ভরি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4" y="0"/>
            <a:ext cx="8311032" cy="60299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79520"/>
            <a:ext cx="6172200" cy="3078480"/>
          </a:xfrm>
          <a:prstGeom prst="rect">
            <a:avLst/>
          </a:prstGeom>
        </p:spPr>
      </p:pic>
      <p:pic>
        <p:nvPicPr>
          <p:cNvPr id="4" name="Picture 3" descr="1472481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6248400" cy="358140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28600" y="457200"/>
            <a:ext cx="2590800" cy="6172200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টি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-09-11_23_06_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343400" cy="2819400"/>
          </a:xfrm>
          <a:prstGeom prst="rect">
            <a:avLst/>
          </a:prstGeom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343400" cy="2743200"/>
          </a:xfrm>
          <a:prstGeom prst="rect">
            <a:avLst/>
          </a:prstGeom>
        </p:spPr>
      </p:pic>
      <p:pic>
        <p:nvPicPr>
          <p:cNvPr id="4" name="Picture 3" descr="vegi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648200" cy="2819400"/>
          </a:xfrm>
          <a:prstGeom prst="rect">
            <a:avLst/>
          </a:prstGeom>
        </p:spPr>
      </p:pic>
      <p:pic>
        <p:nvPicPr>
          <p:cNvPr id="5" name="Picture 4" descr="create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14800"/>
            <a:ext cx="467957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পানিতে চাষে ১০ ভাগের ১ ভাগ উশর বলে, সেচ চাষে ২০ ভাগের ১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মাল বা টাকা এক বছর কাল স্থায়ী থাকা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152400"/>
            <a:ext cx="8458200" cy="27432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3581400"/>
            <a:ext cx="8382000" cy="2971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নিসাবের পরিমান কী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7200" y="457200"/>
            <a:ext cx="8077200" cy="50292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মাসারিফ বা ব্যয় করার স্থান ৮ টি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9681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559558" y="490182"/>
            <a:ext cx="8305800" cy="23622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819400"/>
            <a:ext cx="8001000" cy="3733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মাসারিফ গুলো কী কী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 </a:t>
            </a:r>
            <a:r>
              <a:rPr lang="en-US" sz="5400" b="1" dirty="0" err="1" smtClean="0"/>
              <a:t>শিক্ষক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পরিচিতি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প্রতিষ্ঠান-চুনারুঘাট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০১৭১৬৫৭৪৯৭৩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sk1984jamal@gmail.com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49"/>
            <a:ext cx="2362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4" name="Picture 3" descr="অসহায়-মানু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5" name="Picture 4" descr="shit-manush-e151380117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427098" cy="3505200"/>
          </a:xfrm>
          <a:prstGeom prst="rect">
            <a:avLst/>
          </a:prstGeom>
        </p:spPr>
      </p:pic>
      <p:pic>
        <p:nvPicPr>
          <p:cNvPr id="6" name="Picture 5" descr="Poor-News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228600"/>
            <a:ext cx="7086600" cy="13716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42900" y="1143000"/>
            <a:ext cx="8534400" cy="548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সংঙ্গা কি;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নিসাব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 ;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কাতে মাসারিফ কি কি।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প্রদানের সুফল গুলো একটি তালিকা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1"/>
            <a:ext cx="8763000" cy="4876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953000" y="457200"/>
            <a:ext cx="6705600" cy="55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564" y="0"/>
            <a:ext cx="296267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পাঠঃ ০১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তারিখ-১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458200" cy="6477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33400" y="533400"/>
            <a:ext cx="7391400" cy="52578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4637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066800" y="381000"/>
            <a:ext cx="6629400" cy="1676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286000"/>
            <a:ext cx="7696200" cy="43434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ধারনা সংঙ্গায়িত করতে পারবে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গুরুত্ব ব্যাখ্যা করতে পারবে;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মাসারিফ সহ সামাজিক সমস্যার দিক গুলো বিশ্লেষণ 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t-inner20190426083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1447800" y="228600"/>
            <a:ext cx="7162800" cy="16764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বৃদ্ধি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65820" cy="33528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581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62000" y="685800"/>
            <a:ext cx="7467600" cy="22098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3505200"/>
            <a:ext cx="8077200" cy="2590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কাকে বলে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185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RASEL</cp:lastModifiedBy>
  <cp:revision>62</cp:revision>
  <dcterms:created xsi:type="dcterms:W3CDTF">2006-08-16T00:00:00Z</dcterms:created>
  <dcterms:modified xsi:type="dcterms:W3CDTF">2020-03-12T16:50:09Z</dcterms:modified>
</cp:coreProperties>
</file>