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3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923514"/>
            <a:ext cx="2971800" cy="1323439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67000"/>
            <a:ext cx="6172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4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r="-3488" b="83824"/>
          <a:stretch>
            <a:fillRect/>
          </a:stretch>
        </p:blipFill>
        <p:spPr bwMode="auto">
          <a:xfrm>
            <a:off x="101601" y="3581400"/>
            <a:ext cx="924790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124200" y="228600"/>
            <a:ext cx="243840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কুইক অ্যাকসেস টুলবার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r="85078" b="97243"/>
          <a:stretch>
            <a:fillRect/>
          </a:stretch>
        </p:blipFill>
        <p:spPr bwMode="auto">
          <a:xfrm>
            <a:off x="2743200" y="789709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1752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অফিস বাটনের পাশেই কুইক অ্যাকসেস  টুলবারের অবস্থান । যে বাটন গুলো বেশী ব্যবহৃত হয়, সে গুলো এখানে থাকে 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19800"/>
            <a:ext cx="1295400" cy="46166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মেনু ট্যাব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5835133"/>
            <a:ext cx="1905000" cy="83099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ভিত্তিক কমান্ড আইকন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692032"/>
            <a:ext cx="2286000" cy="83099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মেনু ট্যাবের আওতায় বিভিন্ন গ্রুপ ট্যাব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3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8937" y="685800"/>
            <a:ext cx="935528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90800" y="73888"/>
            <a:ext cx="44196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স্প্রেডশিট সফটওয়্যার ব্যবহারের কৌশল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-148937" y="5867400"/>
            <a:ext cx="6858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3733800"/>
            <a:ext cx="205740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অফিস বাটন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36863" y="4495800"/>
            <a:ext cx="1901537" cy="1371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3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28600"/>
            <a:ext cx="16002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ফরমূলা বার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13235" r="-620" b="83824"/>
          <a:stretch>
            <a:fillRect/>
          </a:stretch>
        </p:blipFill>
        <p:spPr bwMode="auto">
          <a:xfrm>
            <a:off x="152400" y="914400"/>
            <a:ext cx="899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684814" y="1828800"/>
            <a:ext cx="16002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স্ট্যাটাস বার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93678" r="1220" b="3767"/>
          <a:stretch>
            <a:fillRect/>
          </a:stretch>
        </p:blipFill>
        <p:spPr bwMode="auto">
          <a:xfrm>
            <a:off x="201385" y="2514600"/>
            <a:ext cx="866502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43000" y="1184564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রিবনের ঠিক নিচেই এর অবস্থান । এখানে সেলের অবস্থান প্রদর্শন করা হয়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3429000"/>
            <a:ext cx="32004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ওয়ার্কশিটের নিচে এর অবস্থান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0564" y="4114800"/>
            <a:ext cx="11430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শিট বার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 t="91954" r="1220" b="5747"/>
          <a:stretch>
            <a:fillRect/>
          </a:stretch>
        </p:blipFill>
        <p:spPr bwMode="auto">
          <a:xfrm>
            <a:off x="201384" y="4953000"/>
            <a:ext cx="8714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66800" y="5715000"/>
            <a:ext cx="71628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একটি ওয়ার্কবুকে যতগুলো ওয়ার্কশিট থাকে তা এখানে প্রদর্শন করা হয়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8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r="66667" b="53333"/>
          <a:stretch>
            <a:fillRect/>
          </a:stretch>
        </p:blipFill>
        <p:spPr bwMode="auto">
          <a:xfrm>
            <a:off x="-152400" y="609600"/>
            <a:ext cx="9296400" cy="651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62100" y="28221"/>
            <a:ext cx="5067300" cy="58477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নতুন ওয়ার্কশিট খোলার পদ্ধতিঃ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3881004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অফিস বাটন ক্লিক করতে হবে।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নিঊ বাটন ক্লিক করতে হবে।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1132" y="5486400"/>
            <a:ext cx="4706067" cy="64633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 বোর্ড কমান্ড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&gt;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ea typeface="Batang" pitchFamily="18" charset="-127"/>
                <a:cs typeface="NikoshBAN" pitchFamily="2" charset="0"/>
              </a:rPr>
              <a:t>Ctrl+n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8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28600"/>
            <a:ext cx="2362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792069"/>
            <a:ext cx="2514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গোলাপ দল-০১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3726359"/>
            <a:ext cx="31242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জবা দল-২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743200"/>
            <a:ext cx="685800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স্প্রেডসীট ব্যবহারের উদ্দেশ্য কী তা খাতায়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114835"/>
            <a:ext cx="8153400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কীভাবে মাইক্রোসফ্‌ট এক্সেল ২০০৭ ব্যবহার করে নতুন ওয়ার্কশিট খুলবে বর্নণা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752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নতুন ওয়ার্কশিট খোলার কী বোর্ড কমান্ড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3622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টাইটেল বার কোথায়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থাকে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971800"/>
            <a:ext cx="4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কুইক অ্যাকসে টুলবার কী ?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657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বর্তমানে জনপ্রিয় স্প্রেডশিট প্রোগ্রাম কোনটি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438659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ওয়ার্ক বুক কী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0900" y="533400"/>
            <a:ext cx="17145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5029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রিবন কী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3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8600"/>
            <a:ext cx="12954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682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dirty="0" smtClean="0"/>
              <a:t>এক্সেল উইন্ডোর একেবারে উপরে ওয়ার্ক বুকের শিরোনাম লেখাকে টাইটেল বার বলে।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22193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(</a:t>
            </a:r>
            <a:r>
              <a:rPr lang="en-US" dirty="0" err="1" smtClean="0"/>
              <a:t>Ctrl+n</a:t>
            </a:r>
            <a:r>
              <a:rPr lang="en-US" dirty="0" smtClean="0"/>
              <a:t>) </a:t>
            </a:r>
            <a:r>
              <a:rPr lang="bn-BD" dirty="0" smtClean="0"/>
              <a:t>এই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dirty="0" smtClean="0"/>
              <a:t> বোর্ড কমান্ড দিয়ে নতুন ওয়ার্ক সীট খোলা যায়।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743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dirty="0" smtClean="0"/>
              <a:t>অফিস বাটনের পাশেই কুইক অ্যাক্সেস টুলবারের অবস্থান ।সচরাচর যে বাটন গুলো বেশী ব্যবহহ্রত হয়। সেটাই হল কুইক অ্যাক্সেস টুলবার।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127" y="35168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dirty="0" smtClean="0"/>
              <a:t>জনপ্রিয় স্প্রেডসীট প্রোগ্রাম হল </a:t>
            </a:r>
            <a:r>
              <a:rPr lang="en-US" dirty="0" smtClean="0"/>
              <a:t>M S EXCEL.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082579"/>
            <a:ext cx="777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dirty="0" smtClean="0"/>
              <a:t>স্প্রেডসীট হলো এক ধরনের অ্যাপ্লিকেশন সফ্‌টওয়্যার ।এটিকে কখনও কখনো ওয়ার্ক বুক বলা হয়।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4953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মাইক্রোসফ্‌ট এক্সেলে বিভিন্ন কমান্ডকে গুচ্ছাকারে সাজানো হয়েছে। এ গুলোকে একত্রে রিবন বলে।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r="-1124" b="81159"/>
          <a:stretch>
            <a:fillRect/>
          </a:stretch>
        </p:blipFill>
        <p:spPr bwMode="auto">
          <a:xfrm>
            <a:off x="64652" y="30480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657600" y="24339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উদ্দিপক ও প্রশ্ন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876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উদ্দিপকে উল্লেখিত মাইক্রোসফট এক্সেল ২০০৭ উইন্ডো এর বার গুলোর পরিচয় চিহ্নিত করে কাজ সম্পর্কে লিখ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EMPLE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902" y="0"/>
            <a:ext cx="429874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671455" y="705534"/>
            <a:ext cx="1981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4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14478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N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1148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4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2971800" cy="8002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শিক্ষক পরিচিতি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685800"/>
            <a:ext cx="2362200" cy="9848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00600" y="990600"/>
            <a:ext cx="0" cy="434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0" y="2057400"/>
            <a:ext cx="0" cy="2514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77691" y="2057400"/>
            <a:ext cx="0" cy="2514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8200" y="4606636"/>
            <a:ext cx="34290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/>
              <a:t>মোছাঃ নাজমা খাতুন </a:t>
            </a:r>
          </a:p>
          <a:p>
            <a:r>
              <a:rPr lang="bn-BD" b="1" dirty="0" smtClean="0"/>
              <a:t>সহকারী শিক্ষক (</a:t>
            </a:r>
            <a:r>
              <a:rPr lang="en-US" b="1" dirty="0" smtClean="0"/>
              <a:t>I C T )</a:t>
            </a:r>
          </a:p>
          <a:p>
            <a:r>
              <a:rPr lang="bn-BD" b="1" dirty="0" smtClean="0"/>
              <a:t>বস্‌তুল ইসহাক উচ্চ  বিদ্যালয়</a:t>
            </a:r>
          </a:p>
          <a:p>
            <a:r>
              <a:rPr lang="bn-BD" b="1" dirty="0" smtClean="0"/>
              <a:t>তাড়াশ, সিরাজগঞ্জ।</a:t>
            </a:r>
            <a:endParaRPr lang="en-US" b="1" dirty="0"/>
          </a:p>
        </p:txBody>
      </p:sp>
      <p:pic>
        <p:nvPicPr>
          <p:cNvPr id="8" name="Picture 1" descr="C:\Users\SNC\Desktop\IMG056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7701" y="1670685"/>
            <a:ext cx="2468499" cy="278701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410200" y="2286000"/>
            <a:ext cx="3352800" cy="224676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 ঃতথ্য ও যোগাযোগ প্রযুক্তি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৮মঃ শ্রেণী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অধ্যায়-৩য়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171248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685800"/>
            <a:ext cx="3505200" cy="64633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 তো এগুলো কী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27" y="1828800"/>
            <a:ext cx="2722374" cy="220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28800"/>
            <a:ext cx="3408971" cy="23714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4382869"/>
            <a:ext cx="12954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4352240"/>
            <a:ext cx="23622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ছড়ানো পাতা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2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33400"/>
            <a:ext cx="3124200" cy="707886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286000"/>
            <a:ext cx="7162800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স্প্রেডসীট সফ্‌টওয়্যার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563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স্প্রেডসীট কি তা বলতে পারবে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স্প্রেডসীট সফ্‌টওয়্যার এর ব্যবহারের   ক্ষেত্র চিহ্নীত করতে পারবে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স্প্রেডসীট সফ্‌টওয়্যার এর ব্যবহারের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উদ্দেশ্য ব্যাখ্যা করতে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 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43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81000"/>
            <a:ext cx="28194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 দেখ ও নাম বল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" y="1066800"/>
            <a:ext cx="3090595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76" y="1134838"/>
            <a:ext cx="1834003" cy="2370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9740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এ্যাবাকাস 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( আদি গনণা যন্ত্র)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3377" y="3766066"/>
            <a:ext cx="158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ক্যালকুলেটর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06500"/>
            <a:ext cx="3443262" cy="2146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9964" y="3733800"/>
            <a:ext cx="2473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029200"/>
            <a:ext cx="8382000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এ্যাবাকাস (আদি গণনা যন্ত্র) এ হিসাব করা গেলেও তার ডিজিট সংখ্যা ছিল সীমাবদ্ধ । ক্যালকুলেটর আবিস্কারের পরে তা হয়েছে স্বস্তিদায়ক তবে জটিল ও বড় হিসাব ছিল কঠিন । আর কম্পিউটার আসার পর প্রায় সকল সীমাবদ্ধই দূর হয়েছে 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0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5091" y="228600"/>
            <a:ext cx="25908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উপস্থাপনঃ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207818"/>
            <a:ext cx="924877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2590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ওয়্যার্ক এরিয়া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4029165"/>
            <a:ext cx="8001000" cy="206210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স্প্রেডশীট এর আভিধানিক অর্থ হলো ছড়ানো পাতা । ব্যবসা প্রতিষ্ঠানের হিসাব সংরক্ষণের জন্য এ ধরণের কাগজ ব্যবহার করা হয় । বর্তমানে এ কাগজের স্থান দখল করেছে সফটওয়্যার নির্ভর স্প্রেডশীট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810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সত্তর দশকের শেষের দিকে অ্যাপল কোম্পানী সর্বপ্রথম ভিসিক্যালক স্প্রেডশীট সফটওয়্যার উদ্ভাবন করে । পরবর্তীকালে মাইক্রোসফট এক্সেল , ওপেন অফিস ক্যালক কেস্প্রেড নামের সফটওয়্যার উদ্ভাবিত হয়  । বর্তমানে বহুল ব্যবহৃত স্প্রেডশীট সফটওয়্যার হল মাইক্রোসফট কোম্পানির এক্সেল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t="28572" r="20000" b="26985"/>
          <a:stretch>
            <a:fillRect/>
          </a:stretch>
        </p:blipFill>
        <p:spPr>
          <a:xfrm>
            <a:off x="685800" y="3886200"/>
            <a:ext cx="1905000" cy="1403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3551" r="8374" b="4113"/>
          <a:stretch>
            <a:fillRect/>
          </a:stretch>
        </p:blipFill>
        <p:spPr>
          <a:xfrm>
            <a:off x="3505200" y="3505200"/>
            <a:ext cx="21336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200400"/>
            <a:ext cx="243840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486400"/>
            <a:ext cx="19812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ভিসিক্যালক্‌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5638800"/>
            <a:ext cx="19812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এক্সেল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5823466"/>
            <a:ext cx="22860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ওপেন অফিস ক্যালক্‌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5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" y="0"/>
            <a:ext cx="9905999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09800" y="2895600"/>
            <a:ext cx="5029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মাইক্রোসফট এক্সেল ২০০৭ উইন্ডো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478</Words>
  <Application>Microsoft Office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KANAK</dc:creator>
  <cp:lastModifiedBy>SNC</cp:lastModifiedBy>
  <cp:revision>65</cp:revision>
  <dcterms:created xsi:type="dcterms:W3CDTF">2006-08-16T00:00:00Z</dcterms:created>
  <dcterms:modified xsi:type="dcterms:W3CDTF">2020-03-11T06:03:05Z</dcterms:modified>
</cp:coreProperties>
</file>