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771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8B10-B07D-4FCC-965B-ADF9C823106A}" type="datetimeFigureOut">
              <a:rPr lang="en-US" smtClean="0"/>
              <a:t>12-Mar-20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99D4-A6FA-4BBE-A8E6-BC521611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4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8B10-B07D-4FCC-965B-ADF9C823106A}" type="datetimeFigureOut">
              <a:rPr lang="en-US" smtClean="0"/>
              <a:t>12-Mar-20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99D4-A6FA-4BBE-A8E6-BC521611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2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8B10-B07D-4FCC-965B-ADF9C823106A}" type="datetimeFigureOut">
              <a:rPr lang="en-US" smtClean="0"/>
              <a:t>12-Mar-20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99D4-A6FA-4BBE-A8E6-BC521611C2B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7198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8B10-B07D-4FCC-965B-ADF9C823106A}" type="datetimeFigureOut">
              <a:rPr lang="en-US" smtClean="0"/>
              <a:t>12-Mar-20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99D4-A6FA-4BBE-A8E6-BC521611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3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8B10-B07D-4FCC-965B-ADF9C823106A}" type="datetimeFigureOut">
              <a:rPr lang="en-US" smtClean="0"/>
              <a:t>12-Mar-20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99D4-A6FA-4BBE-A8E6-BC521611C2B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285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8B10-B07D-4FCC-965B-ADF9C823106A}" type="datetimeFigureOut">
              <a:rPr lang="en-US" smtClean="0"/>
              <a:t>12-Mar-20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99D4-A6FA-4BBE-A8E6-BC521611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28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8B10-B07D-4FCC-965B-ADF9C823106A}" type="datetimeFigureOut">
              <a:rPr lang="en-US" smtClean="0"/>
              <a:t>12-Mar-20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99D4-A6FA-4BBE-A8E6-BC521611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63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8B10-B07D-4FCC-965B-ADF9C823106A}" type="datetimeFigureOut">
              <a:rPr lang="en-US" smtClean="0"/>
              <a:t>12-Mar-20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99D4-A6FA-4BBE-A8E6-BC521611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71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8B10-B07D-4FCC-965B-ADF9C823106A}" type="datetimeFigureOut">
              <a:rPr lang="en-US" smtClean="0"/>
              <a:t>12-Mar-20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99D4-A6FA-4BBE-A8E6-BC521611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85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8B10-B07D-4FCC-965B-ADF9C823106A}" type="datetimeFigureOut">
              <a:rPr lang="en-US" smtClean="0"/>
              <a:t>12-Mar-20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99D4-A6FA-4BBE-A8E6-BC521611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2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8B10-B07D-4FCC-965B-ADF9C823106A}" type="datetimeFigureOut">
              <a:rPr lang="en-US" smtClean="0"/>
              <a:t>12-Mar-20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99D4-A6FA-4BBE-A8E6-BC521611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8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8B10-B07D-4FCC-965B-ADF9C823106A}" type="datetimeFigureOut">
              <a:rPr lang="en-US" smtClean="0"/>
              <a:t>12-Mar-20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99D4-A6FA-4BBE-A8E6-BC521611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6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8B10-B07D-4FCC-965B-ADF9C823106A}" type="datetimeFigureOut">
              <a:rPr lang="en-US" smtClean="0"/>
              <a:t>12-Mar-20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99D4-A6FA-4BBE-A8E6-BC521611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1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8B10-B07D-4FCC-965B-ADF9C823106A}" type="datetimeFigureOut">
              <a:rPr lang="en-US" smtClean="0"/>
              <a:t>12-Mar-20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99D4-A6FA-4BBE-A8E6-BC521611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9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8B10-B07D-4FCC-965B-ADF9C823106A}" type="datetimeFigureOut">
              <a:rPr lang="en-US" smtClean="0"/>
              <a:t>12-Mar-20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99D4-A6FA-4BBE-A8E6-BC521611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9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8B10-B07D-4FCC-965B-ADF9C823106A}" type="datetimeFigureOut">
              <a:rPr lang="en-US" smtClean="0"/>
              <a:t>12-Mar-20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99D4-A6FA-4BBE-A8E6-BC521611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36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68B10-B07D-4FCC-965B-ADF9C823106A}" type="datetimeFigureOut">
              <a:rPr lang="en-US" smtClean="0"/>
              <a:t>12-Mar-20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0699D4-A6FA-4BBE-A8E6-BC521611C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7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1982051"/>
            <a:ext cx="6952039" cy="4132999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6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305050" y="81915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Frame 69"/>
          <p:cNvSpPr/>
          <p:nvPr/>
        </p:nvSpPr>
        <p:spPr>
          <a:xfrm>
            <a:off x="2286000" y="800100"/>
            <a:ext cx="6896100" cy="762000"/>
          </a:xfrm>
          <a:prstGeom prst="frame">
            <a:avLst>
              <a:gd name="adj1" fmla="val 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1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9" grpId="0"/>
      <p:bldP spid="7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6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55264" y="530352"/>
            <a:ext cx="466344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3218688" y="512064"/>
            <a:ext cx="4700016" cy="713232"/>
          </a:xfrm>
          <a:prstGeom prst="frame">
            <a:avLst>
              <a:gd name="adj1" fmla="val 48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688" y="1755746"/>
            <a:ext cx="4791456" cy="27048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17520" y="5212080"/>
            <a:ext cx="535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কৃষি খামারের ৩ টি গুরুত্ব লিখ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2980944" y="5193792"/>
            <a:ext cx="5394960" cy="640080"/>
          </a:xfrm>
          <a:prstGeom prst="frame">
            <a:avLst>
              <a:gd name="adj1" fmla="val 3929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01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6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3552" y="457200"/>
            <a:ext cx="4901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শাকসবজি খামার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3255264" y="438912"/>
            <a:ext cx="4956048" cy="749808"/>
          </a:xfrm>
          <a:prstGeom prst="frame">
            <a:avLst>
              <a:gd name="adj1" fmla="val 5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4" y="1883092"/>
            <a:ext cx="3551886" cy="193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536" y="1880806"/>
            <a:ext cx="3553016" cy="19773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241" y="1860804"/>
            <a:ext cx="3580639" cy="20051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0080" y="4480560"/>
            <a:ext cx="3493008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আয় বৃদ্ধি করে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03776" y="4486656"/>
            <a:ext cx="3493008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 চাহিদা মেটায়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22336" y="4456176"/>
            <a:ext cx="357225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উঁচু ভিটা চাষ করা যায়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70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10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6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89504" y="768096"/>
            <a:ext cx="512064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শাকসবজি খামার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2852928" y="749808"/>
            <a:ext cx="5193792" cy="749808"/>
          </a:xfrm>
          <a:prstGeom prst="frame">
            <a:avLst>
              <a:gd name="adj1" fmla="val 76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1" y="1974525"/>
            <a:ext cx="5048004" cy="3146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85" y="1984057"/>
            <a:ext cx="5047488" cy="31365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6112" y="5559552"/>
            <a:ext cx="497433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মাঝারি নিচু জমি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5456" y="5547360"/>
            <a:ext cx="497433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খালি জায়গা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55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6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12464" y="530352"/>
            <a:ext cx="411480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3712464" y="530352"/>
            <a:ext cx="4078224" cy="896112"/>
          </a:xfrm>
          <a:prstGeom prst="frame">
            <a:avLst>
              <a:gd name="adj1" fmla="val 4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096" y="1773937"/>
            <a:ext cx="5401652" cy="30350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1680" y="5029200"/>
            <a:ext cx="7552944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 ও সুস্বাদু শাকসবজি চাষের বর্ণনা ১০ টি লাইনে লিখ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2011680" y="5010912"/>
            <a:ext cx="7552944" cy="621792"/>
          </a:xfrm>
          <a:prstGeom prst="frame">
            <a:avLst>
              <a:gd name="adj1" fmla="val 66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9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6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49040" y="566928"/>
            <a:ext cx="3712464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3730752" y="548640"/>
            <a:ext cx="3785616" cy="987552"/>
          </a:xfrm>
          <a:prstGeom prst="frame">
            <a:avLst>
              <a:gd name="adj1" fmla="val 50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0976" y="1993392"/>
            <a:ext cx="440740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গৃহপালিত পাখি কোনটি?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0976" y="3072384"/>
            <a:ext cx="232257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ময়না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9104" y="3078480"/>
            <a:ext cx="232257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মুরগী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0656" y="3084576"/>
            <a:ext cx="232257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টিয়া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40496" y="3090672"/>
            <a:ext cx="232257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শালিক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248656" y="3108960"/>
            <a:ext cx="475488" cy="4389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57072" y="4047744"/>
            <a:ext cx="440740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গৃহপালিত পশু কোনটি?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75776" y="5071872"/>
            <a:ext cx="232257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শিয়াল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93536" y="5114544"/>
            <a:ext cx="232257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সিংহ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9312" y="5029200"/>
            <a:ext cx="232257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বাঘ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5360" y="4980432"/>
            <a:ext cx="232257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ছাগল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06624" y="5047488"/>
            <a:ext cx="493776" cy="384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5" grpId="0" animBg="1"/>
      <p:bldP spid="6" grpId="0" animBg="1"/>
      <p:bldP spid="9" grpId="0" animBg="1"/>
      <p:bldP spid="10" grpId="0" animBg="1"/>
      <p:bldP spid="11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6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6704" y="640080"/>
            <a:ext cx="4828032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24" y="2267016"/>
            <a:ext cx="4297680" cy="25258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761488" y="5303520"/>
            <a:ext cx="598017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 খামারের প্রয়োজনীয়তা ব্যাখ্যা 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8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49" y="3712464"/>
            <a:ext cx="3693129" cy="2084831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6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64992" y="566928"/>
            <a:ext cx="4352544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534" y="3718560"/>
            <a:ext cx="3779518" cy="2133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" y="2501074"/>
            <a:ext cx="1625346" cy="1557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02555" y="2475833"/>
            <a:ext cx="1392071" cy="15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4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875E-6 7.40741E-7 C 0.00833 -0.01898 0.01966 -0.03704 0.04206 -0.03704 C 0.06719 -0.03704 0.07565 -0.01898 0.08411 7.40741E-7 C 0.09544 0.02106 0.10377 0.0419 0.13203 0.0419 C 0.15729 0.0419 0.16562 0.02106 0.17695 7.40741E-7 C 0.18242 -0.01898 0.19375 -0.03704 0.21901 -0.03704 C 0.2414 -0.03704 0.25273 -0.01898 0.26107 7.40741E-7 C 0.26953 0.02106 0.28086 0.0419 0.30612 0.0419 C 0.33138 0.0419 0.35117 7.40741E-7 0.35117 0.00023 C 0.3595 -0.01898 0.36797 -0.03704 0.39323 -0.03704 C 0.41836 -0.03704 0.42682 -0.01898 0.43528 7.40741E-7 C 0.44661 0.02106 0.45495 0.0419 0.4832 0.0419 C 0.50846 0.0419 0.5168 0.02106 0.52526 7.40741E-7 C 0.53659 -0.01898 0.54492 -0.03704 0.57018 -0.03704 C 0.59258 -0.03704 0.6039 -0.01898 0.61224 7.40741E-7 C 0.6207 0.02106 0.63203 0.0419 0.65729 0.0419 C 0.68255 0.0419 0.69088 0.02106 0.70234 7.40741E-7 " pathEditMode="relative" rAng="0" ptsTypes="AAAAAAAAAAAAAAAAA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1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9" presetClass="exit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692 0.00348 C -0.02434 -0.0155 -0.03424 -0.03356 -0.05377 -0.03356 C -0.07578 -0.03356 -0.0832 -0.0155 -0.09049 0.00348 C -0.10039 0.02454 -0.10781 0.04538 -0.13242 0.04538 C -0.15442 0.04538 -0.16171 0.02454 -0.17174 0.00348 C -0.17643 -0.0155 -0.18632 -0.03356 -0.20846 -0.03356 C -0.22799 -0.03356 -0.23789 -0.0155 -0.24518 0.00348 C -0.2526 0.02454 -0.2625 0.04538 -0.2845 0.04538 C -0.30651 0.04538 -0.32382 0.00348 -0.32382 0.00371 C -0.33112 -0.0155 -0.33854 -0.03356 -0.36054 -0.03356 C -0.38268 -0.03356 -0.38997 -0.0155 -0.39739 0.00348 C -0.40729 0.02454 -0.41458 0.04538 -0.43919 0.04538 C -0.46132 0.04538 -0.46862 0.02454 -0.47591 0.00348 C -0.48593 -0.0155 -0.49322 -0.03356 -0.51523 -0.03356 C -0.53476 -0.03356 -0.54466 -0.0155 -0.55208 0.00348 C -0.55937 0.02454 -0.56927 0.04538 -0.5914 0.04538 C -0.61341 0.04538 -0.6207 0.02454 -0.63059 0.00348 " pathEditMode="relative" rAng="0" ptsTypes="AAAAAAAAAAAAAAAAA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9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6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Frame 1"/>
          <p:cNvSpPr/>
          <p:nvPr/>
        </p:nvSpPr>
        <p:spPr>
          <a:xfrm>
            <a:off x="1295400" y="457200"/>
            <a:ext cx="3581400" cy="742950"/>
          </a:xfrm>
          <a:prstGeom prst="frame">
            <a:avLst>
              <a:gd name="adj1" fmla="val 22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" y="4076700"/>
            <a:ext cx="455295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আইনুল ইসলাম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পুটিজুরী এস সি উচ্চ বিদ্যালয়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বাহুবল, হবিগঞ্জ।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723900" y="4038600"/>
            <a:ext cx="4572000" cy="2305050"/>
          </a:xfrm>
          <a:prstGeom prst="frame">
            <a:avLst>
              <a:gd name="adj1" fmla="val 121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57850" y="1390650"/>
            <a:ext cx="514350" cy="4819650"/>
            <a:chOff x="6419850" y="1390650"/>
            <a:chExt cx="514350" cy="481965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6419850" y="1390650"/>
              <a:ext cx="57150" cy="436245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6572250" y="1543050"/>
              <a:ext cx="57150" cy="436245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724650" y="1695450"/>
              <a:ext cx="57150" cy="436245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6877050" y="1847850"/>
              <a:ext cx="57150" cy="436245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rame 15"/>
          <p:cNvSpPr/>
          <p:nvPr/>
        </p:nvSpPr>
        <p:spPr>
          <a:xfrm>
            <a:off x="7258050" y="476250"/>
            <a:ext cx="3581400" cy="742950"/>
          </a:xfrm>
          <a:prstGeom prst="frame">
            <a:avLst>
              <a:gd name="adj1" fmla="val 22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00850" y="4038600"/>
            <a:ext cx="455295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 শিক্ষা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দশম শ্রেণি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 অধ্যায়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খামার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47800"/>
            <a:ext cx="2362199" cy="2362199"/>
          </a:xfrm>
          <a:prstGeom prst="rect">
            <a:avLst/>
          </a:prstGeom>
        </p:spPr>
      </p:pic>
      <p:sp>
        <p:nvSpPr>
          <p:cNvPr id="20" name="Frame 19"/>
          <p:cNvSpPr/>
          <p:nvPr/>
        </p:nvSpPr>
        <p:spPr>
          <a:xfrm>
            <a:off x="6781800" y="4038600"/>
            <a:ext cx="4552950" cy="2286000"/>
          </a:xfrm>
          <a:prstGeom prst="frame">
            <a:avLst>
              <a:gd name="adj1" fmla="val 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1B67A19D-DBB9-4990-9FDD-EB00C253DE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469403"/>
            <a:ext cx="1828800" cy="2330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7" r="10091"/>
          <a:stretch/>
        </p:blipFill>
        <p:spPr>
          <a:xfrm>
            <a:off x="0" y="0"/>
            <a:ext cx="6038850" cy="6858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7" r="10091"/>
          <a:stretch/>
        </p:blipFill>
        <p:spPr>
          <a:xfrm>
            <a:off x="6036026" y="0"/>
            <a:ext cx="6155974" cy="688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9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6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4300" y="400050"/>
            <a:ext cx="396240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ছবিগুলি কীসের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3886200" y="381000"/>
            <a:ext cx="3981450" cy="762000"/>
          </a:xfrm>
          <a:prstGeom prst="frame">
            <a:avLst>
              <a:gd name="adj1" fmla="val 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352" y="1466851"/>
            <a:ext cx="3588648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458" y="3600451"/>
            <a:ext cx="3637641" cy="1943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29050" y="5676900"/>
            <a:ext cx="4705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প্রকারের খামার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3810000" y="5638800"/>
            <a:ext cx="4762500" cy="819150"/>
          </a:xfrm>
          <a:prstGeom prst="frame">
            <a:avLst>
              <a:gd name="adj1" fmla="val 3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619501"/>
            <a:ext cx="3638550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1466850"/>
            <a:ext cx="36195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9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6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Frame 69"/>
          <p:cNvSpPr/>
          <p:nvPr/>
        </p:nvSpPr>
        <p:spPr>
          <a:xfrm>
            <a:off x="3219450" y="476250"/>
            <a:ext cx="5238750" cy="762000"/>
          </a:xfrm>
          <a:prstGeom prst="frame">
            <a:avLst>
              <a:gd name="adj1" fmla="val 25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600" y="5619750"/>
            <a:ext cx="613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খামার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2876550" y="5562600"/>
            <a:ext cx="6134100" cy="914400"/>
          </a:xfrm>
          <a:prstGeom prst="frame">
            <a:avLst>
              <a:gd name="adj1" fmla="val 4167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590" y="1409699"/>
            <a:ext cx="7072159" cy="405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2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0" grpId="0" animBg="1"/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6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Frame 1"/>
          <p:cNvSpPr/>
          <p:nvPr/>
        </p:nvSpPr>
        <p:spPr>
          <a:xfrm>
            <a:off x="3219450" y="552450"/>
            <a:ext cx="5219700" cy="685800"/>
          </a:xfrm>
          <a:prstGeom prst="frame">
            <a:avLst>
              <a:gd name="adj1" fmla="val 41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7750" y="2647950"/>
            <a:ext cx="10153650" cy="27699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শিক্ষার্থীরা---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পোল্ট্রি খামার কী তা বলতে পারবে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কৃষি খামারের গুরুত্ব লিখতে পারবে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শাক-সবজি খামার ব্যাখ্যা করতে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047750" y="2647950"/>
            <a:ext cx="10134600" cy="2762250"/>
          </a:xfrm>
          <a:prstGeom prst="frame">
            <a:avLst>
              <a:gd name="adj1" fmla="val 1466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4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6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257550" y="70485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গৃহপালিত পাখি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Frame 69"/>
          <p:cNvSpPr/>
          <p:nvPr/>
        </p:nvSpPr>
        <p:spPr>
          <a:xfrm>
            <a:off x="3219450" y="723900"/>
            <a:ext cx="5238750" cy="762000"/>
          </a:xfrm>
          <a:prstGeom prst="frame">
            <a:avLst>
              <a:gd name="adj1" fmla="val 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4" y="2219324"/>
            <a:ext cx="3633421" cy="2447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2235200"/>
            <a:ext cx="3533775" cy="2432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262" y="2238374"/>
            <a:ext cx="3614738" cy="2409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5350" y="5048250"/>
            <a:ext cx="25527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86800" y="4991100"/>
            <a:ext cx="2552700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3950" y="5029200"/>
            <a:ext cx="25527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80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6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Frame 69"/>
          <p:cNvSpPr/>
          <p:nvPr/>
        </p:nvSpPr>
        <p:spPr>
          <a:xfrm>
            <a:off x="3219450" y="552450"/>
            <a:ext cx="5238750" cy="762000"/>
          </a:xfrm>
          <a:prstGeom prst="frame">
            <a:avLst>
              <a:gd name="adj1" fmla="val 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8866" y="5105400"/>
            <a:ext cx="10439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পোল্ট্রি খামার কী? সংজ্ঞা সহ দুইটি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গৃহপালিত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 নাম বল।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777922" y="5067300"/>
            <a:ext cx="10563368" cy="704850"/>
          </a:xfrm>
          <a:prstGeom prst="frame">
            <a:avLst>
              <a:gd name="adj1" fmla="val 70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1460500"/>
            <a:ext cx="5257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0" grpId="0" animBg="1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6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Frame 69"/>
          <p:cNvSpPr/>
          <p:nvPr/>
        </p:nvSpPr>
        <p:spPr>
          <a:xfrm>
            <a:off x="2266950" y="381000"/>
            <a:ext cx="7143750" cy="762000"/>
          </a:xfrm>
          <a:prstGeom prst="frame">
            <a:avLst>
              <a:gd name="adj1" fmla="val 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কৃষি খামারের গুরুত্ব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1" y="1409700"/>
            <a:ext cx="3673764" cy="2114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999" y="1452562"/>
            <a:ext cx="3679537" cy="2052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154" y="1447800"/>
            <a:ext cx="3639910" cy="2038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0050" y="4076700"/>
            <a:ext cx="37338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খাদ্য ও পুষ্টির চাহিদা মেটায়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9100" y="4076700"/>
            <a:ext cx="37338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অতিথি আপ্যায়নে ভূমিকা রাখে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15300" y="4076700"/>
            <a:ext cx="36957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বেকারদের কর্মক্ষেত্র তৈরি করে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98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0" grpId="0" animBg="1"/>
      <p:bldP spid="7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6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64" y="1993583"/>
            <a:ext cx="3663316" cy="1920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6" y="1971294"/>
            <a:ext cx="3673602" cy="1942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53" y="1989976"/>
            <a:ext cx="3634884" cy="1923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8064" y="749808"/>
            <a:ext cx="649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খামারের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2779776" y="694944"/>
            <a:ext cx="6547104" cy="804672"/>
          </a:xfrm>
          <a:prstGeom prst="frame">
            <a:avLst>
              <a:gd name="adj1" fmla="val 56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352" y="4773168"/>
            <a:ext cx="360273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বাড়তি আয়ের সুযোগ সৃষ্টি হয়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512064" y="4754880"/>
            <a:ext cx="3639312" cy="548640"/>
          </a:xfrm>
          <a:prstGeom prst="frame">
            <a:avLst>
              <a:gd name="adj1" fmla="val 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7680" y="4773168"/>
            <a:ext cx="376732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 আয় বৃদ্ধিতে সাহায্য করে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4279392" y="4754880"/>
            <a:ext cx="3767328" cy="566928"/>
          </a:xfrm>
          <a:prstGeom prst="frame">
            <a:avLst>
              <a:gd name="adj1" fmla="val 28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29600" y="4791456"/>
            <a:ext cx="347472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জীবন যাত্রার মান উন্নত করে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8174736" y="4773168"/>
            <a:ext cx="3602736" cy="566928"/>
          </a:xfrm>
          <a:prstGeom prst="frame">
            <a:avLst>
              <a:gd name="adj1" fmla="val 66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5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514</TotalTime>
  <Words>214</Words>
  <Application>Microsoft Office PowerPoint</Application>
  <PresentationFormat>Widescreen</PresentationFormat>
  <Paragraphs>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</dc:creator>
  <cp:lastModifiedBy>ac</cp:lastModifiedBy>
  <cp:revision>78</cp:revision>
  <dcterms:created xsi:type="dcterms:W3CDTF">2020-03-10T10:37:29Z</dcterms:created>
  <dcterms:modified xsi:type="dcterms:W3CDTF">2020-03-12T03:20:00Z</dcterms:modified>
</cp:coreProperties>
</file>