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2" r:id="rId4"/>
    <p:sldId id="263" r:id="rId5"/>
    <p:sldId id="264" r:id="rId6"/>
    <p:sldId id="265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48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9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19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1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1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9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2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2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94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9FC6F-32C0-4979-AFDB-47AB72A1FA0A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1B23-D16B-46B5-A9ED-E9F4BB72F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455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zillurban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3468" y="4870520"/>
            <a:ext cx="8822028" cy="16104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143" y="0"/>
            <a:ext cx="4744833" cy="474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33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533" y="0"/>
            <a:ext cx="12091916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5528" y="600501"/>
            <a:ext cx="7833815" cy="1446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kern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মুজিবনগর সরকারের </a:t>
            </a:r>
            <a:r>
              <a:rPr lang="bn-IN" sz="4800" b="1" kern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কার্যক্রম</a:t>
            </a:r>
            <a:endParaRPr lang="en-US" sz="4800" dirty="0">
              <a:solidFill>
                <a:schemeClr val="tx1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337481" y="2047164"/>
            <a:ext cx="9867330" cy="3645658"/>
            <a:chOff x="1514904" y="2047164"/>
            <a:chExt cx="9867330" cy="3645658"/>
          </a:xfrm>
        </p:grpSpPr>
        <p:sp>
          <p:nvSpPr>
            <p:cNvPr id="4" name="Rectangle 3"/>
            <p:cNvSpPr/>
            <p:nvPr/>
          </p:nvSpPr>
          <p:spPr>
            <a:xfrm>
              <a:off x="1514904" y="4302456"/>
              <a:ext cx="4408225" cy="137842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solidFill>
                    <a:schemeClr val="tx1"/>
                  </a:solidFill>
                </a:rPr>
                <a:t>বেসামরিক কার্যক্রম </a:t>
              </a:r>
              <a:endParaRPr lang="en-US" sz="36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96585" y="4314398"/>
              <a:ext cx="4585649" cy="137842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3600" dirty="0" smtClean="0">
                  <a:solidFill>
                    <a:schemeClr val="tx1"/>
                  </a:solidFill>
                </a:rPr>
                <a:t>সামরিক </a:t>
              </a:r>
              <a:r>
                <a:rPr lang="bn-IN" sz="3600" dirty="0">
                  <a:solidFill>
                    <a:schemeClr val="tx1"/>
                  </a:solidFill>
                </a:rPr>
                <a:t>কার্যক্রম </a:t>
              </a:r>
              <a:endParaRPr lang="en-US" sz="3600" dirty="0">
                <a:solidFill>
                  <a:schemeClr val="tx1"/>
                </a:solidFill>
              </a:endParaRPr>
            </a:p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807726" y="3330055"/>
              <a:ext cx="5022376" cy="27295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086900" y="2047164"/>
              <a:ext cx="204717" cy="12828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734568" y="3603009"/>
              <a:ext cx="95534" cy="7113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07726" y="3591067"/>
              <a:ext cx="95534" cy="71138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304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251" y="0"/>
            <a:ext cx="11891749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65028" y="4148920"/>
            <a:ext cx="8679976" cy="14466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kern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মুজিবনগর সরকারের উল্লেখযোগ্য কাজের তালিকা প্রস্তুত কর।</a:t>
            </a:r>
            <a:endParaRPr lang="en-US" sz="4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5028" y="832514"/>
            <a:ext cx="8939282" cy="158314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</a:rPr>
              <a:t>দলীয় কাজ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5820771" y="2415655"/>
            <a:ext cx="307074" cy="1733266"/>
          </a:xfrm>
          <a:prstGeom prst="downArrow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364" y="0"/>
            <a:ext cx="11973636" cy="66601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8920" y="286603"/>
            <a:ext cx="3575713" cy="5322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044" y="955343"/>
            <a:ext cx="1055426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মুজিবনগর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সরকারের  প্রধানমন্ত্রী  ছিলেন কে</a:t>
            </a: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IN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এম. মনসুর </a:t>
            </a: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		 (খ)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খন্দকার মোশতাক আহমেদ</a:t>
            </a:r>
            <a:b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	(গ) </a:t>
            </a: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 এইচ এম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</a:t>
            </a: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রুজ্জামান</a:t>
            </a: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	(ঘ)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তাজউদ্দিন আহমদ </a:t>
            </a:r>
            <a:endParaRPr lang="bn-IN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মুজিবনগর সরকারের  </a:t>
            </a:r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অর্থ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মন্ত্রী</a:t>
            </a: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ছিলেন কে?</a:t>
            </a:r>
            <a:endParaRPr lang="bn-IN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	(ক)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এম. মনসুর আলী</a:t>
            </a: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		 (খ)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খন্দকার মোশতাক আহমেদ</a:t>
            </a:r>
            <a:b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	(গ) এ এইচ এম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</a:t>
            </a: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রুজ্জামান</a:t>
            </a: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	(ঘ)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তাজউদ্দিন আহমদ </a:t>
            </a:r>
            <a:endParaRPr lang="bn-IN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৩।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মুজিবনগর সরকারের  </a:t>
            </a:r>
            <a:r>
              <a:rPr lang="bn-IN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পররাষ্ট্র</a:t>
            </a: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মন্ত্রী 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ছিলেন কে?</a:t>
            </a:r>
            <a:endParaRPr lang="bn-IN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	(ক)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এম. মনসুর আলী</a:t>
            </a: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		 (খ)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খন্দকার মোশতাক আহমেদ</a:t>
            </a:r>
            <a:b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</a:b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	(গ) এ এইচ এম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কা</a:t>
            </a: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মা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রুজ্জামান</a:t>
            </a:r>
            <a:r>
              <a:rPr lang="bn-IN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	(ঘ) </a:t>
            </a:r>
            <a:r>
              <a:rPr lang="bn-BD" sz="36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তাজউদ্দিন আহমদ </a:t>
            </a:r>
            <a:endParaRPr lang="bn-IN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bn-IN" sz="36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endParaRPr lang="bn-BD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562296" y="2053987"/>
            <a:ext cx="791570" cy="614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26069" y="3742897"/>
            <a:ext cx="791570" cy="614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726067" y="5431807"/>
            <a:ext cx="791570" cy="614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8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364" y="95534"/>
            <a:ext cx="11973636" cy="66601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93326" y="395785"/>
            <a:ext cx="7042244" cy="16923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বাড়ির কাজ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60561" y="3166280"/>
            <a:ext cx="10167581" cy="2361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স্বাধীনতা সংগ্রামে </a:t>
            </a:r>
            <a:r>
              <a:rPr lang="bn-BD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মুজিবনগর </a:t>
            </a:r>
            <a:r>
              <a:rPr lang="bn-BD" sz="36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সরকারের কার্যক্রম ছিল </a:t>
            </a:r>
            <a:r>
              <a:rPr lang="bn-IN" sz="3600" b="1" spc="50" dirty="0" smtClean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যুক্তিযুক্ত- </a:t>
            </a:r>
            <a:r>
              <a:rPr lang="bn-BD" sz="3600" b="1" spc="50" dirty="0">
                <a:ln w="11430"/>
                <a:solidFill>
                  <a:schemeClr val="tx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বিশ্লেষণ কর।</a:t>
            </a:r>
          </a:p>
        </p:txBody>
      </p:sp>
    </p:spTree>
    <p:extLst>
      <p:ext uri="{BB962C8B-B14F-4D97-AF65-F5344CB8AC3E}">
        <p14:creationId xmlns:p14="http://schemas.microsoft.com/office/powerpoint/2010/main" val="349321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364" y="68239"/>
            <a:ext cx="11973636" cy="666010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79678" y="1310185"/>
            <a:ext cx="8338782" cy="393055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2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03124" y="1240217"/>
            <a:ext cx="9021643" cy="4984124"/>
            <a:chOff x="1031567" y="1540467"/>
            <a:chExt cx="9021643" cy="4984124"/>
          </a:xfrm>
        </p:grpSpPr>
        <p:sp>
          <p:nvSpPr>
            <p:cNvPr id="4" name="Rectangle 3"/>
            <p:cNvSpPr/>
            <p:nvPr/>
          </p:nvSpPr>
          <p:spPr>
            <a:xfrm>
              <a:off x="1031567" y="1540467"/>
              <a:ext cx="9021643" cy="4984124"/>
            </a:xfrm>
            <a:prstGeom prst="rect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27005" y="1682134"/>
              <a:ext cx="4114799" cy="470078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solidFill>
                    <a:schemeClr val="tx1"/>
                  </a:solidFill>
                </a:rPr>
                <a:t>শিক্ষক পরিচিতি</a:t>
              </a:r>
            </a:p>
            <a:p>
              <a:pPr algn="ctr"/>
              <a:r>
                <a:rPr lang="en-US" sz="36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মোঃ</a:t>
              </a:r>
              <a:r>
                <a:rPr lang="en-US" sz="36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জিল্লুর</a:t>
              </a:r>
              <a:r>
                <a:rPr lang="en-US" sz="36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6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রহমান</a:t>
              </a:r>
              <a:r>
                <a:rPr lang="en-US" sz="36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pPr algn="ctr"/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সরেরহাট</a:t>
              </a: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দারুল</a:t>
              </a: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উলুম</a:t>
              </a: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দাখিল</a:t>
              </a: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মাদ্রাসা</a:t>
              </a:r>
              <a:endParaRPr lang="en-US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বাঘা</a:t>
              </a:r>
              <a:r>
                <a:rPr lang="en-US" sz="28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sz="2800" b="1" dirty="0" err="1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রাজশাহী</a:t>
              </a:r>
              <a:r>
                <a:rPr lang="en-US" sz="28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bn-IN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Email: 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  <a:hlinkClick r:id="rId2"/>
                </a:rPr>
                <a:t>zillurban@gmail.com</a:t>
              </a:r>
              <a:r>
                <a:rPr lang="en-US" sz="20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2800" dirty="0" smtClean="0"/>
                <a:t> </a:t>
              </a:r>
            </a:p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95582" y="1682134"/>
              <a:ext cx="4050406" cy="4700787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পাঠ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 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অষ্টম </a:t>
              </a:r>
              <a:endPara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বিষয় </a:t>
              </a:r>
              <a:r>
                <a:rPr lang="en-US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 </a:t>
              </a:r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বাংলাদেশ </a:t>
              </a:r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ও বিশ্ব পরিচয় </a:t>
              </a:r>
            </a:p>
            <a:p>
              <a:pPr algn="ctr"/>
              <a:r>
                <a:rPr lang="bn-IN" sz="32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অধ্যায়- </a:t>
              </a:r>
              <a:r>
                <a:rPr lang="en-US" sz="3200" b="1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2য়</a:t>
              </a:r>
              <a:endParaRPr lang="bn-IN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3" name="Rectangle 2"/>
          <p:cNvSpPr/>
          <p:nvPr/>
        </p:nvSpPr>
        <p:spPr>
          <a:xfrm>
            <a:off x="950292" y="115908"/>
            <a:ext cx="9526137" cy="9826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</a:rPr>
              <a:t>পরিচিতি</a:t>
            </a:r>
          </a:p>
        </p:txBody>
      </p:sp>
    </p:spTree>
    <p:extLst>
      <p:ext uri="{BB962C8B-B14F-4D97-AF65-F5344CB8AC3E}">
        <p14:creationId xmlns:p14="http://schemas.microsoft.com/office/powerpoint/2010/main" val="3041155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13944" y="208982"/>
            <a:ext cx="5404514" cy="14287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মানচিত্রে কোন দেশকে দেখানো হয়েছে?</a:t>
            </a:r>
          </a:p>
        </p:txBody>
      </p:sp>
      <p:sp>
        <p:nvSpPr>
          <p:cNvPr id="5" name="Rectangle 4"/>
          <p:cNvSpPr/>
          <p:nvPr/>
        </p:nvSpPr>
        <p:spPr>
          <a:xfrm>
            <a:off x="5813944" y="1928599"/>
            <a:ext cx="5404514" cy="16880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এটি আমাদের বাংলাদেশ। </a:t>
            </a:r>
          </a:p>
        </p:txBody>
      </p:sp>
      <p:sp>
        <p:nvSpPr>
          <p:cNvPr id="6" name="Rectangle 5"/>
          <p:cNvSpPr/>
          <p:nvPr/>
        </p:nvSpPr>
        <p:spPr>
          <a:xfrm>
            <a:off x="5813944" y="4176318"/>
            <a:ext cx="5527345" cy="18987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কী বলতে পা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কোন সরকারের নেতৃত্বে মুক্তিযুদ্ধ সংগঠিত </a:t>
            </a:r>
            <a:r>
              <a:rPr lang="bn-IN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হয় </a:t>
            </a:r>
            <a:r>
              <a:rPr lang="bn-BD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এবং বাংলাদেশ</a:t>
            </a:r>
            <a:r>
              <a:rPr lang="bn-IN" sz="36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স্বাধীন হয়।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612" y="315603"/>
            <a:ext cx="4570973" cy="575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36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052" y="98874"/>
            <a:ext cx="5726347" cy="628827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182435" y="777922"/>
            <a:ext cx="5609231" cy="32754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মুজিবনগর সরকার 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88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28297" y="341195"/>
            <a:ext cx="10399595" cy="53362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 ১। মুজিবনগর সরকার /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মুক্তিযুদ্ধের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সময়ে গঠিত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গণপ্রজাতন্ত্রী </a:t>
            </a:r>
            <a:r>
              <a:rPr lang="bn-BD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</a:t>
            </a:r>
            <a:r>
              <a:rPr lang="bn-IN" sz="4000" b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সরকারের গঠন </a:t>
            </a:r>
            <a:r>
              <a:rPr lang="bn-IN" sz="4000" b="1" kern="1100" smtClean="0"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বর্ণনা </a:t>
            </a:r>
            <a:r>
              <a:rPr lang="bn-IN" sz="4000" b="1" kern="1100" dirty="0"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করতে পারবে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৩।</a:t>
            </a:r>
            <a:r>
              <a:rPr lang="bn-BD" sz="40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মুজিবনগর </a:t>
            </a:r>
            <a:r>
              <a:rPr lang="bn-BD" sz="4000" b="1" kern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সরকারের </a:t>
            </a:r>
            <a:r>
              <a:rPr lang="bn-IN" sz="40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কার্যক্রম</a:t>
            </a:r>
            <a:r>
              <a:rPr lang="bn-BD" sz="40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</a:t>
            </a:r>
            <a:r>
              <a:rPr lang="bn-BD" sz="4000" b="1" kern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ব্যাখ্যা </a:t>
            </a:r>
            <a:r>
              <a:rPr lang="en-US" sz="4000" b="1" kern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  </a:t>
            </a:r>
            <a:r>
              <a:rPr lang="bn-BD" sz="4000" b="1" kern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করতে </a:t>
            </a:r>
            <a:r>
              <a:rPr lang="bn-BD" sz="4000" b="1" kern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ea typeface="NikoshBAN" pitchFamily="2" charset="0"/>
                <a:cs typeface="NikoshBAN" panose="02000000000000000000" pitchFamily="2" charset="0"/>
                <a:sym typeface="Wingdings"/>
              </a:rPr>
              <a:t>পারবে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12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</a:t>
            </a:r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 মুজিবনগর সরকারকে আর কী নামে ডাকা হয়? </a:t>
            </a:r>
          </a:p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অস্থায়ী বাংলাদেশ সরকার 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প্রবাসী বাংলাদেশ সরকার </a:t>
            </a:r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12192000" cy="660551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180461" y="2369613"/>
            <a:ext cx="2322395" cy="21290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মুজিবনগর সরকার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91317" y="1908395"/>
            <a:ext cx="3595037" cy="2144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শপথ গ্রহণ করে ১৭এপ্রিল ১৯৭১ সালে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886701" y="4231208"/>
            <a:ext cx="3591636" cy="2006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শপথ বাক্য পাঠ করান অধ্যাপক ইউসুফ আলী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886701" y="600360"/>
            <a:ext cx="3591636" cy="20874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 করা হয় ১০এপ্রিল ১৯৭১ সালে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4141519" y="3057097"/>
            <a:ext cx="983777" cy="49132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9084850">
            <a:off x="7115463" y="2158064"/>
            <a:ext cx="909488" cy="423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7622635">
            <a:off x="7280887" y="4168498"/>
            <a:ext cx="431615" cy="824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7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0869" y="1257188"/>
            <a:ext cx="2418291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রাষ্ট্রপতি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403" y="3337821"/>
            <a:ext cx="2400297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উপ-রাষ্ট্রপতি</a:t>
            </a:r>
          </a:p>
        </p:txBody>
      </p:sp>
      <p:sp>
        <p:nvSpPr>
          <p:cNvPr id="7" name="Rectangle 6"/>
          <p:cNvSpPr/>
          <p:nvPr/>
        </p:nvSpPr>
        <p:spPr>
          <a:xfrm>
            <a:off x="332409" y="5140816"/>
            <a:ext cx="2515212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প্রধানমন্ত্রী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5829" y="604909"/>
            <a:ext cx="2848372" cy="6407144"/>
          </a:xfrm>
          <a:prstGeom prst="roundRect">
            <a:avLst/>
          </a:pr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-70429"/>
            <a:ext cx="5072222" cy="707886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মুজিবনগর সরকারের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বৃন্দ</a:t>
            </a:r>
            <a:endParaRPr lang="en-US" sz="40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982244" y="-429818"/>
            <a:ext cx="3680370" cy="4164758"/>
            <a:chOff x="3080584" y="1032608"/>
            <a:chExt cx="3733342" cy="5077046"/>
          </a:xfrm>
        </p:grpSpPr>
        <p:sp>
          <p:nvSpPr>
            <p:cNvPr id="18" name="Rectangle 17"/>
            <p:cNvSpPr/>
            <p:nvPr/>
          </p:nvSpPr>
          <p:spPr>
            <a:xfrm rot="491224">
              <a:off x="3080584" y="4415128"/>
              <a:ext cx="3436591" cy="1694526"/>
            </a:xfrm>
            <a:prstGeom prst="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bn-BD" sz="22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বঙ্গবন্ধু </a:t>
              </a:r>
              <a:r>
                <a:rPr lang="bn-BD" sz="2200" b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শেখ মুজিবুর রহমানকে </a:t>
              </a:r>
              <a:r>
                <a:rPr lang="bn-BD" sz="20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রাষ্ট্রপতি</a:t>
              </a:r>
            </a:p>
            <a:p>
              <a:pPr algn="ctr"/>
              <a:r>
                <a:rPr lang="bn-BD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(পদাধিকার বলে সশস্ত্র ও মুক্তিযুদ্ধের সর্বাধিনায়ক)</a:t>
              </a:r>
              <a:endParaRPr lang="en-US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76587" y="1032608"/>
              <a:ext cx="3237339" cy="356768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</p:grpSp>
      <p:grpSp>
        <p:nvGrpSpPr>
          <p:cNvPr id="35" name="Group 34"/>
          <p:cNvGrpSpPr/>
          <p:nvPr/>
        </p:nvGrpSpPr>
        <p:grpSpPr>
          <a:xfrm>
            <a:off x="8533909" y="-115559"/>
            <a:ext cx="3453589" cy="4285265"/>
            <a:chOff x="3668138" y="1538398"/>
            <a:chExt cx="3453589" cy="4285265"/>
          </a:xfrm>
        </p:grpSpPr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87977" y="1538398"/>
              <a:ext cx="2933750" cy="3453380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sp>
          <p:nvSpPr>
            <p:cNvPr id="37" name="Rectangle 36"/>
            <p:cNvSpPr/>
            <p:nvPr/>
          </p:nvSpPr>
          <p:spPr>
            <a:xfrm rot="395995">
              <a:off x="3668138" y="4838778"/>
              <a:ext cx="3373039" cy="984885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/>
              <a:r>
                <a:rPr lang="bn-BD" sz="22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সৈয়দ নজরুল ইসলামকে </a:t>
              </a:r>
              <a:r>
                <a:rPr lang="bn-BD" sz="22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উপ-রাষ্ট্রপতি</a:t>
              </a:r>
            </a:p>
            <a:p>
              <a:pPr algn="ctr"/>
              <a:r>
                <a:rPr lang="bn-BD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(</a:t>
              </a:r>
              <a:r>
                <a:rPr lang="bn-IN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শেখ মুজিবর রহমানের অনুপস্থিতিতে </a:t>
              </a:r>
              <a:r>
                <a:rPr lang="bn-BD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অস্থায়ী </a:t>
              </a:r>
            </a:p>
            <a:p>
              <a:pPr algn="ctr"/>
              <a:r>
                <a:rPr lang="bn-BD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রা</a:t>
              </a:r>
              <a:r>
                <a:rPr lang="bn-IN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ষ্ট্র</a:t>
              </a:r>
              <a:r>
                <a:rPr lang="bn-BD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পতি, সশস্ত্র ও মুক্তিযুদ্ধের সর্বাধিনায়ক)</a:t>
              </a:r>
              <a:endPara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204919" y="3401150"/>
            <a:ext cx="3778396" cy="3343538"/>
            <a:chOff x="3384212" y="1371599"/>
            <a:chExt cx="3872353" cy="4201542"/>
          </a:xfrm>
        </p:grpSpPr>
        <p:sp>
          <p:nvSpPr>
            <p:cNvPr id="39" name="Rectangle 38"/>
            <p:cNvSpPr/>
            <p:nvPr/>
          </p:nvSpPr>
          <p:spPr>
            <a:xfrm rot="356803">
              <a:off x="3384212" y="5049921"/>
              <a:ext cx="3754554" cy="52322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bn-BD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তাজউদ্দিন </a:t>
              </a:r>
              <a:r>
                <a:rPr lang="bn-BD" sz="2800" b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আহমদ </a:t>
              </a:r>
              <a:r>
                <a:rPr lang="bn-IN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( </a:t>
              </a:r>
              <a:r>
                <a:rPr lang="bn-BD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প্রধানমন্ত্রী</a:t>
              </a:r>
              <a:r>
                <a:rPr lang="bn-IN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)</a:t>
              </a:r>
              <a:endParaRPr lang="en-US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99106" y="1371599"/>
              <a:ext cx="3157459" cy="3810001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</p:grpSp>
    </p:spTree>
    <p:extLst>
      <p:ext uri="{BB962C8B-B14F-4D97-AF65-F5344CB8AC3E}">
        <p14:creationId xmlns:p14="http://schemas.microsoft.com/office/powerpoint/2010/main" val="336839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92989" y="2039888"/>
            <a:ext cx="2440605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স্বরাষ্ট্রমন্ত্রী</a:t>
            </a:r>
          </a:p>
        </p:txBody>
      </p:sp>
      <p:sp>
        <p:nvSpPr>
          <p:cNvPr id="4" name="Rectangle 3"/>
          <p:cNvSpPr/>
          <p:nvPr/>
        </p:nvSpPr>
        <p:spPr>
          <a:xfrm>
            <a:off x="234516" y="3083969"/>
            <a:ext cx="255755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অর্থমন্ত্রী</a:t>
            </a:r>
          </a:p>
        </p:txBody>
      </p:sp>
      <p:sp>
        <p:nvSpPr>
          <p:cNvPr id="5" name="Rectangle 4"/>
          <p:cNvSpPr/>
          <p:nvPr/>
        </p:nvSpPr>
        <p:spPr>
          <a:xfrm>
            <a:off x="208687" y="4174034"/>
            <a:ext cx="2609207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পররাষ্ট্রমন্ত্রী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31933" y="1577444"/>
            <a:ext cx="2968283" cy="4659082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60" y="-200218"/>
            <a:ext cx="3444935" cy="3290610"/>
            <a:chOff x="3500620" y="1460434"/>
            <a:chExt cx="3703734" cy="4165410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6546" y="1460434"/>
              <a:ext cx="3137808" cy="3702612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sp>
          <p:nvSpPr>
            <p:cNvPr id="11" name="Rectangle 10"/>
            <p:cNvSpPr/>
            <p:nvPr/>
          </p:nvSpPr>
          <p:spPr>
            <a:xfrm rot="519993">
              <a:off x="3500620" y="5041069"/>
              <a:ext cx="3584636" cy="584775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bn-BD" sz="3200" b="1" dirty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এম. মনসুর আলী (অর্থমন্ত্রী)</a:t>
              </a:r>
              <a:endParaRPr lang="en-US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571074" y="2773446"/>
            <a:ext cx="3636715" cy="3960436"/>
            <a:chOff x="2062366" y="1962232"/>
            <a:chExt cx="3611894" cy="3529643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9965" y="1962232"/>
              <a:ext cx="2487665" cy="267931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  <p:sp>
          <p:nvSpPr>
            <p:cNvPr id="14" name="Rectangle 13"/>
            <p:cNvSpPr/>
            <p:nvPr/>
          </p:nvSpPr>
          <p:spPr>
            <a:xfrm>
              <a:off x="2062366" y="4641550"/>
              <a:ext cx="3611894" cy="850325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bn-BD" sz="2800" b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খন্দকার মোশতাক </a:t>
              </a:r>
              <a:r>
                <a:rPr lang="bn-BD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আহমেদ</a:t>
              </a:r>
              <a:r>
                <a:rPr lang="bn-BD" sz="2800" b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/>
              </a:r>
              <a:br>
                <a:rPr lang="bn-BD" sz="2800" b="1" dirty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</a:br>
              <a:r>
                <a:rPr lang="bn-IN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( </a:t>
              </a:r>
              <a:r>
                <a:rPr lang="bn-BD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পররাষ্ট্র </a:t>
              </a:r>
              <a:r>
                <a:rPr lang="bn-IN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ও আইন </a:t>
              </a:r>
              <a:r>
                <a:rPr lang="bn-BD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মন্ত্রী</a:t>
              </a:r>
              <a:r>
                <a:rPr lang="bn-IN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)</a:t>
              </a:r>
              <a:endParaRPr lang="en-US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248716" y="-318230"/>
            <a:ext cx="4796300" cy="4518009"/>
            <a:chOff x="2599153" y="1339357"/>
            <a:chExt cx="5129253" cy="4713777"/>
          </a:xfrm>
        </p:grpSpPr>
        <p:sp>
          <p:nvSpPr>
            <p:cNvPr id="16" name="Rectangle 15"/>
            <p:cNvSpPr/>
            <p:nvPr/>
          </p:nvSpPr>
          <p:spPr>
            <a:xfrm rot="432911">
              <a:off x="2599153" y="5057685"/>
              <a:ext cx="5129253" cy="995449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bn-IN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এ এইচ এম </a:t>
              </a:r>
              <a:r>
                <a:rPr lang="bn-BD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কা</a:t>
              </a:r>
              <a:r>
                <a:rPr lang="bn-IN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মা</a:t>
              </a:r>
              <a:r>
                <a:rPr lang="bn-BD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রুজ্জামান</a:t>
              </a:r>
              <a:r>
                <a:rPr lang="bn-IN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(স্বরাষ্ট্র</a:t>
              </a:r>
              <a:r>
                <a:rPr lang="bn-IN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, ত্রাণ ও পুনর্বাসন </a:t>
              </a:r>
              <a:r>
                <a:rPr lang="bn-BD" sz="2800" b="1" dirty="0" smtClean="0">
                  <a:ln w="1905"/>
                  <a:solidFill>
                    <a:schemeClr val="tx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মন্ত্রী)</a:t>
              </a:r>
              <a:endParaRPr lang="en-US" sz="28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1265" y="1339357"/>
              <a:ext cx="3292620" cy="3823688"/>
            </a:xfrm>
            <a:prstGeom prst="roundRect">
              <a:avLst>
                <a:gd name="adj" fmla="val 16667"/>
              </a:avLst>
            </a:prstGeom>
            <a:ln>
              <a:noFill/>
            </a:ln>
            <a:effectLst>
              <a:outerShdw blurRad="152400" dist="12000" dir="900000" sy="98000" kx="110000" ky="200000" algn="tl" rotWithShape="0">
                <a:srgbClr val="000000">
                  <a:alpha val="30000"/>
                </a:srgbClr>
              </a:outerShdw>
            </a:effectLst>
            <a:scene3d>
              <a:camera prst="perspectiveRelaxed">
                <a:rot lat="19800000" lon="1200000" rev="20820000"/>
              </a:camera>
              <a:lightRig rig="threePt" dir="t"/>
            </a:scene3d>
            <a:sp3d contourW="6350" prstMaterial="matte">
              <a:bevelT w="101600" h="101600"/>
              <a:contourClr>
                <a:srgbClr val="969696"/>
              </a:contourClr>
            </a:sp3d>
          </p:spPr>
        </p:pic>
      </p:grpSp>
      <p:sp>
        <p:nvSpPr>
          <p:cNvPr id="18" name="Rectangle 17"/>
          <p:cNvSpPr/>
          <p:nvPr/>
        </p:nvSpPr>
        <p:spPr>
          <a:xfrm>
            <a:off x="86209" y="34544"/>
            <a:ext cx="47108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মুজিবনগর সরকারের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বৃন্দ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12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209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Zillur Rahman</dc:creator>
  <cp:lastModifiedBy>Md Zillur Rahman</cp:lastModifiedBy>
  <cp:revision>65</cp:revision>
  <dcterms:created xsi:type="dcterms:W3CDTF">2020-03-10T07:10:02Z</dcterms:created>
  <dcterms:modified xsi:type="dcterms:W3CDTF">2020-03-11T04:14:39Z</dcterms:modified>
</cp:coreProperties>
</file>