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40" r:id="rId3"/>
  </p:sldMasterIdLst>
  <p:notesMasterIdLst>
    <p:notesMasterId r:id="rId18"/>
  </p:notesMasterIdLst>
  <p:sldIdLst>
    <p:sldId id="257" r:id="rId4"/>
    <p:sldId id="258" r:id="rId5"/>
    <p:sldId id="259" r:id="rId6"/>
    <p:sldId id="261" r:id="rId7"/>
    <p:sldId id="310" r:id="rId8"/>
    <p:sldId id="311" r:id="rId9"/>
    <p:sldId id="312" r:id="rId10"/>
    <p:sldId id="313" r:id="rId11"/>
    <p:sldId id="316" r:id="rId12"/>
    <p:sldId id="315" r:id="rId13"/>
    <p:sldId id="317" r:id="rId14"/>
    <p:sldId id="314" r:id="rId15"/>
    <p:sldId id="319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51" d="100"/>
          <a:sy n="51" d="100"/>
        </p:scale>
        <p:origin x="62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37E37-2B37-4A57-8D16-842C08C6D5A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5261-83AA-4AF7-A90F-A805BE9F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5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5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7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79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662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14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35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1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6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842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755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6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60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2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6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738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9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1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9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1F30-890C-4663-9B44-2869E84AA24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DE56C5-B020-409F-992F-7B4CDD42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FE1F30-890C-4663-9B44-2869E84AA24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DE56C5-B020-409F-992F-7B4CDD42D5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05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.rahman211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17409" y="477674"/>
            <a:ext cx="2975213" cy="1310185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9C52A0-B1FA-49EE-A546-EA6BC16F4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95" y="2162565"/>
            <a:ext cx="4329425" cy="43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xmlns="" id="{F4F2116E-3FB1-419A-B6B4-399FE7CD0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5209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Packager Shell Object" showAsIcon="1" r:id="rId3" imgW="914563" imgH="771490" progId="Package">
                  <p:embed/>
                </p:oleObj>
              </mc:Choice>
              <mc:Fallback>
                <p:oleObj name="Packager Shell Object" showAsIcon="1" r:id="rId3" imgW="914563" imgH="7714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52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8943EA-CE18-48F5-A295-C521D5936887}"/>
              </a:ext>
            </a:extLst>
          </p:cNvPr>
          <p:cNvSpPr/>
          <p:nvPr/>
        </p:nvSpPr>
        <p:spPr>
          <a:xfrm>
            <a:off x="675249" y="2461846"/>
            <a:ext cx="11071274" cy="31652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াদ্দের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6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86163D-673F-4DF4-BD0C-1359696F5049}"/>
              </a:ext>
            </a:extLst>
          </p:cNvPr>
          <p:cNvSpPr/>
          <p:nvPr/>
        </p:nvSpPr>
        <p:spPr>
          <a:xfrm>
            <a:off x="970670" y="1420837"/>
            <a:ext cx="10100604" cy="330590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য়নঃ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প্রতিরক্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াহিনী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স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প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্মসূচি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91A1C0-22BD-4471-9365-37E59349CA17}"/>
              </a:ext>
            </a:extLst>
          </p:cNvPr>
          <p:cNvSpPr/>
          <p:nvPr/>
        </p:nvSpPr>
        <p:spPr>
          <a:xfrm>
            <a:off x="1744393" y="1927274"/>
            <a:ext cx="8637563" cy="1983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সুচিকি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উচিত-তোমার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0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DE203D97-476D-4E3E-BB9E-8AA590965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45572"/>
              </p:ext>
            </p:extLst>
          </p:nvPr>
        </p:nvGraphicFramePr>
        <p:xfrm>
          <a:off x="984737" y="2098300"/>
          <a:ext cx="9622303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2303">
                  <a:extLst>
                    <a:ext uri="{9D8B030D-6E8A-4147-A177-3AD203B41FA5}">
                      <a16:colId xmlns:a16="http://schemas.microsoft.com/office/drawing/2014/main" xmlns="" val="418690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সম্পদে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্ষ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ৈতিক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দায়ি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42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bn-IN" sz="8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8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IN" sz="8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8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IN" sz="8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8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25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4362" y="1635633"/>
            <a:ext cx="5336276" cy="3569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১০ম </a:t>
            </a: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9303E5-72C6-4C2B-AD49-BEE74A59B6A0}"/>
              </a:ext>
            </a:extLst>
          </p:cNvPr>
          <p:cNvSpPr/>
          <p:nvPr/>
        </p:nvSpPr>
        <p:spPr>
          <a:xfrm>
            <a:off x="304799" y="1523999"/>
            <a:ext cx="5040923" cy="36529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মাহবুবুর রহমান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মিরাসানী পলিটেকনিক একাডেমী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বিজয়নগর, ব্রাহ্মণবাড়িয়া।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m.rahman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21180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@gmail.com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01736-481787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আইডি-৮৪৫</a:t>
            </a:r>
          </a:p>
        </p:txBody>
      </p:sp>
    </p:spTree>
    <p:extLst>
      <p:ext uri="{BB962C8B-B14F-4D97-AF65-F5344CB8AC3E}">
        <p14:creationId xmlns:p14="http://schemas.microsoft.com/office/powerpoint/2010/main" val="5521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73" y="1937983"/>
            <a:ext cx="8318767" cy="1466399"/>
          </a:xfr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FA4B5D-5E8D-457E-818F-78C347285528}"/>
              </a:ext>
            </a:extLst>
          </p:cNvPr>
          <p:cNvSpPr/>
          <p:nvPr/>
        </p:nvSpPr>
        <p:spPr>
          <a:xfrm>
            <a:off x="914400" y="211016"/>
            <a:ext cx="4375052" cy="25181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A2693E-FFCB-4EF6-8D49-E54A1CFF5257}"/>
              </a:ext>
            </a:extLst>
          </p:cNvPr>
          <p:cNvSpPr/>
          <p:nvPr/>
        </p:nvSpPr>
        <p:spPr>
          <a:xfrm>
            <a:off x="6876757" y="3359834"/>
            <a:ext cx="4375052" cy="25181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F6D9DE-7CE3-4D03-8A7C-C5E74A4EA4A9}"/>
              </a:ext>
            </a:extLst>
          </p:cNvPr>
          <p:cNvSpPr/>
          <p:nvPr/>
        </p:nvSpPr>
        <p:spPr>
          <a:xfrm>
            <a:off x="937846" y="3413760"/>
            <a:ext cx="4375052" cy="25181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E40C6D-E30A-4641-88F0-65E3D13AD2C8}"/>
              </a:ext>
            </a:extLst>
          </p:cNvPr>
          <p:cNvSpPr/>
          <p:nvPr/>
        </p:nvSpPr>
        <p:spPr>
          <a:xfrm>
            <a:off x="6843933" y="189914"/>
            <a:ext cx="4375052" cy="25181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28BF692-ABFE-4C9A-A986-326F0F61C277}"/>
              </a:ext>
            </a:extLst>
          </p:cNvPr>
          <p:cNvSpPr/>
          <p:nvPr/>
        </p:nvSpPr>
        <p:spPr>
          <a:xfrm>
            <a:off x="3080826" y="2700997"/>
            <a:ext cx="6443002" cy="7877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খাতস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FDBFBE-091E-42E7-AB47-C5B9E601D63A}"/>
              </a:ext>
            </a:extLst>
          </p:cNvPr>
          <p:cNvSpPr/>
          <p:nvPr/>
        </p:nvSpPr>
        <p:spPr>
          <a:xfrm>
            <a:off x="365760" y="1505243"/>
            <a:ext cx="4768947" cy="2588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570FBE-7B79-4C96-9736-FEC06F670EEB}"/>
              </a:ext>
            </a:extLst>
          </p:cNvPr>
          <p:cNvSpPr/>
          <p:nvPr/>
        </p:nvSpPr>
        <p:spPr>
          <a:xfrm>
            <a:off x="6607126" y="1573237"/>
            <a:ext cx="4768947" cy="25884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FE394E-386B-4690-9F32-5D3E85F1FF5F}"/>
              </a:ext>
            </a:extLst>
          </p:cNvPr>
          <p:cNvSpPr/>
          <p:nvPr/>
        </p:nvSpPr>
        <p:spPr>
          <a:xfrm>
            <a:off x="4360984" y="4248443"/>
            <a:ext cx="3179299" cy="1125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4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654DDC-D4CE-4681-A8A6-3CBD1E28FE2E}"/>
              </a:ext>
            </a:extLst>
          </p:cNvPr>
          <p:cNvSpPr/>
          <p:nvPr/>
        </p:nvSpPr>
        <p:spPr>
          <a:xfrm>
            <a:off x="8074854" y="2574389"/>
            <a:ext cx="3432517" cy="22789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783DFA-6A62-436E-8900-D788FBF7F022}"/>
              </a:ext>
            </a:extLst>
          </p:cNvPr>
          <p:cNvSpPr/>
          <p:nvPr/>
        </p:nvSpPr>
        <p:spPr>
          <a:xfrm>
            <a:off x="349349" y="2628312"/>
            <a:ext cx="3432517" cy="22789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DD30C6-EFD1-4CFD-BB6B-9F91500CAA59}"/>
              </a:ext>
            </a:extLst>
          </p:cNvPr>
          <p:cNvSpPr/>
          <p:nvPr/>
        </p:nvSpPr>
        <p:spPr>
          <a:xfrm>
            <a:off x="4257823" y="2611901"/>
            <a:ext cx="3432517" cy="22789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B857E5-B705-49D7-80FF-2B70D5D91328}"/>
              </a:ext>
            </a:extLst>
          </p:cNvPr>
          <p:cNvSpPr/>
          <p:nvPr/>
        </p:nvSpPr>
        <p:spPr>
          <a:xfrm>
            <a:off x="407963" y="675250"/>
            <a:ext cx="11127545" cy="14208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্রচুর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65BA49-9EEB-4F29-9DF9-0A0C69C53D1D}"/>
              </a:ext>
            </a:extLst>
          </p:cNvPr>
          <p:cNvSpPr/>
          <p:nvPr/>
        </p:nvSpPr>
        <p:spPr>
          <a:xfrm>
            <a:off x="5120640" y="5008099"/>
            <a:ext cx="1758461" cy="689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CAA892-2A63-4DC0-8947-ED47764A5AD9}"/>
              </a:ext>
            </a:extLst>
          </p:cNvPr>
          <p:cNvSpPr/>
          <p:nvPr/>
        </p:nvSpPr>
        <p:spPr>
          <a:xfrm>
            <a:off x="6822831" y="337626"/>
            <a:ext cx="4304714" cy="29964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31EA24-7F8A-4C6F-A142-B41FDAE20A42}"/>
              </a:ext>
            </a:extLst>
          </p:cNvPr>
          <p:cNvSpPr/>
          <p:nvPr/>
        </p:nvSpPr>
        <p:spPr>
          <a:xfrm>
            <a:off x="926123" y="349347"/>
            <a:ext cx="4304714" cy="29964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F5B77F-67AD-48EF-9BCD-640F87E67AD5}"/>
              </a:ext>
            </a:extLst>
          </p:cNvPr>
          <p:cNvSpPr/>
          <p:nvPr/>
        </p:nvSpPr>
        <p:spPr>
          <a:xfrm>
            <a:off x="872197" y="3545058"/>
            <a:ext cx="4403188" cy="534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2AC73FC6-D13A-49E3-A699-D3D18F202898}"/>
              </a:ext>
            </a:extLst>
          </p:cNvPr>
          <p:cNvSpPr/>
          <p:nvPr/>
        </p:nvSpPr>
        <p:spPr>
          <a:xfrm>
            <a:off x="5500467" y="3657600"/>
            <a:ext cx="1209822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83EAD4-EEBD-46D4-9538-0DB2F9991857}"/>
              </a:ext>
            </a:extLst>
          </p:cNvPr>
          <p:cNvSpPr/>
          <p:nvPr/>
        </p:nvSpPr>
        <p:spPr>
          <a:xfrm>
            <a:off x="6792350" y="3542713"/>
            <a:ext cx="4403188" cy="534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8BB149-C55C-480D-941E-57058B5405B2}"/>
              </a:ext>
            </a:extLst>
          </p:cNvPr>
          <p:cNvSpPr/>
          <p:nvPr/>
        </p:nvSpPr>
        <p:spPr>
          <a:xfrm>
            <a:off x="745588" y="4445391"/>
            <a:ext cx="10410092" cy="14208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242561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B31F6C-5B25-4E17-9DBD-BDB9FE7DDC5A}"/>
              </a:ext>
            </a:extLst>
          </p:cNvPr>
          <p:cNvSpPr/>
          <p:nvPr/>
        </p:nvSpPr>
        <p:spPr>
          <a:xfrm>
            <a:off x="465410" y="2001398"/>
            <a:ext cx="3615396" cy="24759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AFA4D9-150A-4B66-91C1-5B9E9904CC41}"/>
              </a:ext>
            </a:extLst>
          </p:cNvPr>
          <p:cNvSpPr/>
          <p:nvPr/>
        </p:nvSpPr>
        <p:spPr>
          <a:xfrm>
            <a:off x="6004560" y="3359834"/>
            <a:ext cx="3519268" cy="24079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7A24FAEB-0911-4B57-8D92-2608BF4FC6CC}"/>
              </a:ext>
            </a:extLst>
          </p:cNvPr>
          <p:cNvSpPr/>
          <p:nvPr/>
        </p:nvSpPr>
        <p:spPr>
          <a:xfrm>
            <a:off x="4515731" y="4290646"/>
            <a:ext cx="618978" cy="393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41029-9917-4122-ABD6-2A149BAF0782}"/>
              </a:ext>
            </a:extLst>
          </p:cNvPr>
          <p:cNvSpPr/>
          <p:nvPr/>
        </p:nvSpPr>
        <p:spPr>
          <a:xfrm>
            <a:off x="2504050" y="6035040"/>
            <a:ext cx="6175717" cy="590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ষিভিত্তিক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6875D1-DD51-4A64-9816-4302C4B30E13}"/>
              </a:ext>
            </a:extLst>
          </p:cNvPr>
          <p:cNvSpPr/>
          <p:nvPr/>
        </p:nvSpPr>
        <p:spPr>
          <a:xfrm>
            <a:off x="5352758" y="541605"/>
            <a:ext cx="3732626" cy="23821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BA305A-D6B6-422E-A214-753A71F962CB}"/>
              </a:ext>
            </a:extLst>
          </p:cNvPr>
          <p:cNvSpPr/>
          <p:nvPr/>
        </p:nvSpPr>
        <p:spPr>
          <a:xfrm>
            <a:off x="6372665" y="4206242"/>
            <a:ext cx="1674055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97C0D9-2206-4635-8058-3CFF9D554F3E}"/>
              </a:ext>
            </a:extLst>
          </p:cNvPr>
          <p:cNvSpPr/>
          <p:nvPr/>
        </p:nvSpPr>
        <p:spPr>
          <a:xfrm>
            <a:off x="389208" y="3568503"/>
            <a:ext cx="3732626" cy="23821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3D5EEA-1538-447F-A0DE-04FDC8B39397}"/>
              </a:ext>
            </a:extLst>
          </p:cNvPr>
          <p:cNvSpPr/>
          <p:nvPr/>
        </p:nvSpPr>
        <p:spPr>
          <a:xfrm>
            <a:off x="344660" y="443131"/>
            <a:ext cx="3732626" cy="23821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42DFF9-A88E-4C7D-B3A1-868B2C923749}" vid="{2BD8913E-17A7-453F-ADEC-37AD359AD7F9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753</TotalTime>
  <Words>413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Gill Sans MT</vt:lpstr>
      <vt:lpstr>Impact</vt:lpstr>
      <vt:lpstr>NikoshBAN</vt:lpstr>
      <vt:lpstr>Trebuchet MS</vt:lpstr>
      <vt:lpstr>Wingdings 3</vt:lpstr>
      <vt:lpstr>Office Theme</vt:lpstr>
      <vt:lpstr>Theme1</vt:lpstr>
      <vt:lpstr>Badge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MAHABUB</dc:creator>
  <cp:lastModifiedBy>user</cp:lastModifiedBy>
  <cp:revision>85</cp:revision>
  <dcterms:created xsi:type="dcterms:W3CDTF">2017-09-10T15:51:43Z</dcterms:created>
  <dcterms:modified xsi:type="dcterms:W3CDTF">2020-03-12T10:31:41Z</dcterms:modified>
</cp:coreProperties>
</file>