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71" r:id="rId10"/>
    <p:sldId id="276" r:id="rId11"/>
    <p:sldId id="272" r:id="rId12"/>
    <p:sldId id="264" r:id="rId13"/>
    <p:sldId id="273" r:id="rId14"/>
    <p:sldId id="265" r:id="rId15"/>
    <p:sldId id="267" r:id="rId16"/>
    <p:sldId id="27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46B92B-E473-4C38-A3CA-C161875FDFBD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992A5A-8D7E-4202-83B2-DB06FCFD9EB6}">
      <dgm:prSet phldrT="[Text]"/>
      <dgm:spPr>
        <a:solidFill>
          <a:schemeClr val="tx1"/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কাজের ধরনের ভিত্তিতে ভাইরাসকে দুইভাগে ভাগ করা হয়। </a:t>
          </a:r>
          <a:endParaRPr lang="en-US" dirty="0"/>
        </a:p>
      </dgm:t>
    </dgm:pt>
    <dgm:pt modelId="{078438D7-8E5B-4155-8F06-412D4A58A986}" type="parTrans" cxnId="{2529EFC6-7893-40C1-BD5F-4FE37AAFEF0B}">
      <dgm:prSet/>
      <dgm:spPr/>
      <dgm:t>
        <a:bodyPr/>
        <a:lstStyle/>
        <a:p>
          <a:endParaRPr lang="en-US"/>
        </a:p>
      </dgm:t>
    </dgm:pt>
    <dgm:pt modelId="{4AEFCF64-DA52-4F9B-80CB-7C8C89492B4C}" type="sibTrans" cxnId="{2529EFC6-7893-40C1-BD5F-4FE37AAFEF0B}">
      <dgm:prSet/>
      <dgm:spPr/>
      <dgm:t>
        <a:bodyPr/>
        <a:lstStyle/>
        <a:p>
          <a:endParaRPr lang="en-US"/>
        </a:p>
      </dgm:t>
    </dgm:pt>
    <dgm:pt modelId="{756DC32D-9019-45D8-BF31-840876022D2B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১। অনিবাসী ভাইরাস</a:t>
          </a:r>
          <a:r>
            <a:rPr lang="bn-BD" sz="4700" dirty="0" smtClean="0">
              <a:latin typeface="NikoshBAN" pitchFamily="2" charset="0"/>
              <a:cs typeface="NikoshBAN" pitchFamily="2" charset="0"/>
            </a:rPr>
            <a:t>   </a:t>
          </a:r>
          <a:endParaRPr lang="en-US" sz="4700" dirty="0"/>
        </a:p>
      </dgm:t>
    </dgm:pt>
    <dgm:pt modelId="{9AE8A827-1B69-4367-AC98-CFA3BD0541F1}" type="parTrans" cxnId="{137F8633-6E1D-4660-8D1A-7C396B2BC915}">
      <dgm:prSet/>
      <dgm:spPr/>
      <dgm:t>
        <a:bodyPr/>
        <a:lstStyle/>
        <a:p>
          <a:endParaRPr lang="en-US"/>
        </a:p>
      </dgm:t>
    </dgm:pt>
    <dgm:pt modelId="{D2BB8B72-7142-4929-AE49-2CBE8C3D774A}" type="sibTrans" cxnId="{137F8633-6E1D-4660-8D1A-7C396B2BC915}">
      <dgm:prSet/>
      <dgm:spPr/>
      <dgm:t>
        <a:bodyPr/>
        <a:lstStyle/>
        <a:p>
          <a:endParaRPr lang="en-US"/>
        </a:p>
      </dgm:t>
    </dgm:pt>
    <dgm:pt modelId="{A79FA34C-5F6F-4E11-A318-6D8DBFD28A07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২। নিবাসী ভাইরাস </a:t>
          </a:r>
          <a:endParaRPr lang="en-US" sz="3600" dirty="0"/>
        </a:p>
      </dgm:t>
    </dgm:pt>
    <dgm:pt modelId="{3DB558EA-F8A8-403F-8436-500741E717F1}" type="parTrans" cxnId="{BA9AF318-D2A8-46FB-B984-F78BB2427F6A}">
      <dgm:prSet/>
      <dgm:spPr/>
      <dgm:t>
        <a:bodyPr/>
        <a:lstStyle/>
        <a:p>
          <a:endParaRPr lang="en-US"/>
        </a:p>
      </dgm:t>
    </dgm:pt>
    <dgm:pt modelId="{B22640F1-CD64-433F-82D2-C6DEE002BB03}" type="sibTrans" cxnId="{BA9AF318-D2A8-46FB-B984-F78BB2427F6A}">
      <dgm:prSet/>
      <dgm:spPr/>
      <dgm:t>
        <a:bodyPr/>
        <a:lstStyle/>
        <a:p>
          <a:endParaRPr lang="en-US"/>
        </a:p>
      </dgm:t>
    </dgm:pt>
    <dgm:pt modelId="{2AB2181D-78D6-48BA-A01E-3F2789C6F3C8}" type="pres">
      <dgm:prSet presAssocID="{C546B92B-E473-4C38-A3CA-C161875FDFB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F45887-7A98-4084-ACC8-CA244737DC48}" type="pres">
      <dgm:prSet presAssocID="{9E992A5A-8D7E-4202-83B2-DB06FCFD9EB6}" presName="roof" presStyleLbl="dkBgShp" presStyleIdx="0" presStyleCnt="2"/>
      <dgm:spPr/>
      <dgm:t>
        <a:bodyPr/>
        <a:lstStyle/>
        <a:p>
          <a:endParaRPr lang="en-US"/>
        </a:p>
      </dgm:t>
    </dgm:pt>
    <dgm:pt modelId="{26461D1A-4027-4B36-81FC-B90B45C87087}" type="pres">
      <dgm:prSet presAssocID="{9E992A5A-8D7E-4202-83B2-DB06FCFD9EB6}" presName="pillars" presStyleCnt="0"/>
      <dgm:spPr/>
    </dgm:pt>
    <dgm:pt modelId="{D727EBB4-6C99-41C5-B68B-DC2B87E75540}" type="pres">
      <dgm:prSet presAssocID="{9E992A5A-8D7E-4202-83B2-DB06FCFD9EB6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41415A-DFF9-4269-8D45-89A6B5BA1C69}" type="pres">
      <dgm:prSet presAssocID="{A79FA34C-5F6F-4E11-A318-6D8DBFD28A07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5BFE65-C7EF-4D73-B7B3-8AA3EC9A24AC}" type="pres">
      <dgm:prSet presAssocID="{9E992A5A-8D7E-4202-83B2-DB06FCFD9EB6}" presName="base" presStyleLbl="dkBgShp" presStyleIdx="1" presStyleCnt="2"/>
      <dgm:spPr/>
    </dgm:pt>
  </dgm:ptLst>
  <dgm:cxnLst>
    <dgm:cxn modelId="{500C2D08-0E5E-4EFA-9DC2-E2AAB9EBB8BD}" type="presOf" srcId="{756DC32D-9019-45D8-BF31-840876022D2B}" destId="{D727EBB4-6C99-41C5-B68B-DC2B87E75540}" srcOrd="0" destOrd="0" presId="urn:microsoft.com/office/officeart/2005/8/layout/hList3"/>
    <dgm:cxn modelId="{137F8633-6E1D-4660-8D1A-7C396B2BC915}" srcId="{9E992A5A-8D7E-4202-83B2-DB06FCFD9EB6}" destId="{756DC32D-9019-45D8-BF31-840876022D2B}" srcOrd="0" destOrd="0" parTransId="{9AE8A827-1B69-4367-AC98-CFA3BD0541F1}" sibTransId="{D2BB8B72-7142-4929-AE49-2CBE8C3D774A}"/>
    <dgm:cxn modelId="{2529EFC6-7893-40C1-BD5F-4FE37AAFEF0B}" srcId="{C546B92B-E473-4C38-A3CA-C161875FDFBD}" destId="{9E992A5A-8D7E-4202-83B2-DB06FCFD9EB6}" srcOrd="0" destOrd="0" parTransId="{078438D7-8E5B-4155-8F06-412D4A58A986}" sibTransId="{4AEFCF64-DA52-4F9B-80CB-7C8C89492B4C}"/>
    <dgm:cxn modelId="{F5E1B5C8-EEBF-41E2-AC07-7F610D76E1A9}" type="presOf" srcId="{9E992A5A-8D7E-4202-83B2-DB06FCFD9EB6}" destId="{50F45887-7A98-4084-ACC8-CA244737DC48}" srcOrd="0" destOrd="0" presId="urn:microsoft.com/office/officeart/2005/8/layout/hList3"/>
    <dgm:cxn modelId="{4ECAD016-11E6-4A69-A172-AAEBF9191511}" type="presOf" srcId="{C546B92B-E473-4C38-A3CA-C161875FDFBD}" destId="{2AB2181D-78D6-48BA-A01E-3F2789C6F3C8}" srcOrd="0" destOrd="0" presId="urn:microsoft.com/office/officeart/2005/8/layout/hList3"/>
    <dgm:cxn modelId="{B73CA6DB-7E5B-45AE-9FE1-C3F9A06F7D91}" type="presOf" srcId="{A79FA34C-5F6F-4E11-A318-6D8DBFD28A07}" destId="{0441415A-DFF9-4269-8D45-89A6B5BA1C69}" srcOrd="0" destOrd="0" presId="urn:microsoft.com/office/officeart/2005/8/layout/hList3"/>
    <dgm:cxn modelId="{BA9AF318-D2A8-46FB-B984-F78BB2427F6A}" srcId="{9E992A5A-8D7E-4202-83B2-DB06FCFD9EB6}" destId="{A79FA34C-5F6F-4E11-A318-6D8DBFD28A07}" srcOrd="1" destOrd="0" parTransId="{3DB558EA-F8A8-403F-8436-500741E717F1}" sibTransId="{B22640F1-CD64-433F-82D2-C6DEE002BB03}"/>
    <dgm:cxn modelId="{5B017246-093E-4918-85B2-10469BD38FA8}" type="presParOf" srcId="{2AB2181D-78D6-48BA-A01E-3F2789C6F3C8}" destId="{50F45887-7A98-4084-ACC8-CA244737DC48}" srcOrd="0" destOrd="0" presId="urn:microsoft.com/office/officeart/2005/8/layout/hList3"/>
    <dgm:cxn modelId="{D72C64D9-818E-4916-995B-EF4C51B357F6}" type="presParOf" srcId="{2AB2181D-78D6-48BA-A01E-3F2789C6F3C8}" destId="{26461D1A-4027-4B36-81FC-B90B45C87087}" srcOrd="1" destOrd="0" presId="urn:microsoft.com/office/officeart/2005/8/layout/hList3"/>
    <dgm:cxn modelId="{B2771929-56AD-4BF1-8507-7676190E6028}" type="presParOf" srcId="{26461D1A-4027-4B36-81FC-B90B45C87087}" destId="{D727EBB4-6C99-41C5-B68B-DC2B87E75540}" srcOrd="0" destOrd="0" presId="urn:microsoft.com/office/officeart/2005/8/layout/hList3"/>
    <dgm:cxn modelId="{1819BF3C-5665-42C7-90E4-AF47F36A3887}" type="presParOf" srcId="{26461D1A-4027-4B36-81FC-B90B45C87087}" destId="{0441415A-DFF9-4269-8D45-89A6B5BA1C69}" srcOrd="1" destOrd="0" presId="urn:microsoft.com/office/officeart/2005/8/layout/hList3"/>
    <dgm:cxn modelId="{8DCA406D-6CD0-4961-A4EC-638C34083478}" type="presParOf" srcId="{2AB2181D-78D6-48BA-A01E-3F2789C6F3C8}" destId="{9C5BFE65-C7EF-4D73-B7B3-8AA3EC9A24A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D76AE-9AF1-4334-AD59-D8F867F53420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04769-F843-45E3-A3B1-0FFE1A0C5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98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C3C4-675A-4B64-A325-C009A4ECDC9F}" type="datetime1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B0BE0-148B-4AF6-8513-A7FF7A82DD53}" type="datetime1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1F44-EA95-4934-8338-97DCCF02F840}" type="datetime1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9753-0223-4A38-9C47-D433C5C4571E}" type="datetime1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B148-4955-464C-AD8D-E590BB8B83AB}" type="datetime1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C831-73B9-4E76-9691-20EF69C73707}" type="datetime1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D4A1-1562-4B22-BB19-59B18EC2ECCB}" type="datetime1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2E47-D14E-4571-8BFD-96419046F7D1}" type="datetime1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AB9F-31E4-4F3F-B533-F230F49073D8}" type="datetime1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0C01-53C9-4743-AD83-541C62EBB207}" type="datetime1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1B3D-86AC-4F86-A279-42630CF22D6D}" type="datetime1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C842E-7E15-4101-85D7-AB39C7173339}" type="datetime1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514600"/>
            <a:ext cx="5029200" cy="33467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4055126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8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914400"/>
            <a:ext cx="2446504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/>
              </a:rPr>
              <a:t>দলীয় কাজ </a:t>
            </a:r>
            <a:endParaRPr lang="en-US" sz="3600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429000"/>
            <a:ext cx="8456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/>
              </a:rPr>
              <a:t>কম্পিউটার</a:t>
            </a:r>
            <a:r>
              <a:rPr lang="en-US" sz="3600" dirty="0" smtClean="0">
                <a:latin typeface="NikoshBAN"/>
              </a:rPr>
              <a:t> </a:t>
            </a:r>
            <a:r>
              <a:rPr lang="bn-BD" sz="3600" dirty="0" smtClean="0">
                <a:latin typeface="NikoshBAN"/>
              </a:rPr>
              <a:t>ভাইরাসের ইতিহাস ব্যাখ্যা কর। </a:t>
            </a:r>
            <a:endParaRPr lang="en-US" sz="3600" dirty="0">
              <a:latin typeface="NikoshB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6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95600" y="3061250"/>
            <a:ext cx="320040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কম্পিউটার ভাইরাসের ইতিহাসঃ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462" y="41148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১৯৪৯ সালে কম্পিউটার বিজ্ঞানী ভন নিউম্যান প্রথম ভাইরাস প্রোগ্রামের ধারনা দেন। ভাইরাস শব্দটি প্রথম সম্মোধন করেন ফ্রেডরিক বি কোহেন।। তবে ভাইরাসের বিদ্ধংসী আচরন শুরু ব্রেইন ভাইরাসের মাধ্যমে ১৯৮৬ সালে।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8599"/>
            <a:ext cx="2895600" cy="21689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599"/>
            <a:ext cx="3854489" cy="21689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294" y="3200400"/>
            <a:ext cx="82365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/>
              </a:rPr>
              <a:t>ভাইরাস থেকে নিস্কৃতি পাওয়ার উপায় কী? </a:t>
            </a:r>
          </a:p>
          <a:p>
            <a:r>
              <a:rPr lang="bn-BD" sz="3600" dirty="0" smtClean="0">
                <a:latin typeface="NikoshBAN"/>
              </a:rPr>
              <a:t>বর্ননা কর। </a:t>
            </a:r>
            <a:endParaRPr lang="en-US" sz="3600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914400"/>
            <a:ext cx="2446504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/>
              </a:rPr>
              <a:t>দলীয় কাজ </a:t>
            </a:r>
            <a:endParaRPr lang="en-US" sz="3600" dirty="0">
              <a:latin typeface="NikoshB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8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az98l7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681" y="228600"/>
            <a:ext cx="4132053" cy="320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38862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ভাইরাস থেকে নিস্কৃতি পাওয়ার উপায়- </a:t>
            </a:r>
          </a:p>
          <a:p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এন্টি-ভাইরাস সফটওয়্যারের মাধ্যমে ভাইরাস থেকে নিষ্কৃতি পাওয়া যায় ।এদের মধ্যে জনপ্রিয় কয়েকটি হল-১। নরটন ২। আভাস্ট ৩। প্যান্ডা ও ৪। কাস্পারেস্কি।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854" y="1558404"/>
            <a:ext cx="4257546" cy="1847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152400"/>
            <a:ext cx="21964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Multiply 3"/>
          <p:cNvSpPr/>
          <p:nvPr/>
        </p:nvSpPr>
        <p:spPr>
          <a:xfrm>
            <a:off x="160422" y="3514169"/>
            <a:ext cx="609600" cy="52162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6324600" y="3533581"/>
            <a:ext cx="609600" cy="52162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3929132" y="3534662"/>
            <a:ext cx="609600" cy="52162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956731" y="3489460"/>
            <a:ext cx="533400" cy="474260"/>
            <a:chOff x="1752600" y="3886200"/>
            <a:chExt cx="533400" cy="47426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752600" y="4114800"/>
              <a:ext cx="228600" cy="2286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1981200" y="3886200"/>
              <a:ext cx="304800" cy="47426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677016" y="3596845"/>
            <a:ext cx="106792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ক) ব্রেইন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85705" y="3647694"/>
            <a:ext cx="12298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খ) আভাস্ট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32051" y="3598221"/>
            <a:ext cx="124425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গ)  ভিয়েনা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58000" y="3590662"/>
            <a:ext cx="169309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ঘ) জেরুজালেম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01282" y="4528919"/>
            <a:ext cx="7803739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 ভাইরাসের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বিধবংসী আচরন শুরু হয় কতসালে?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  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উত্তরঃ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___________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সালে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5222" y="2294493"/>
            <a:ext cx="581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 এন্টি-ভাইরাস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সফটওয়্যার কোনটি?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770022" y="6248400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/>
              </a:rPr>
              <a:t>ক) ১৮৮৬ </a:t>
            </a:r>
            <a:endParaRPr lang="en-US" dirty="0">
              <a:latin typeface="NikoshB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91980" y="6267395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/>
              </a:rPr>
              <a:t>খ) ১৯৭৬ </a:t>
            </a:r>
            <a:endParaRPr lang="en-US" dirty="0">
              <a:latin typeface="NikoshB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91156" y="6259836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গ) ১৮৭৬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629400" y="6248401"/>
            <a:ext cx="1119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ঘ) ১৯৮৬ </a:t>
            </a:r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108 0.02084 L -0.59531 -0.149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12" y="-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914400"/>
            <a:ext cx="2105025" cy="21717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883" y="914401"/>
            <a:ext cx="3484536" cy="21717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304800" y="4876800"/>
            <a:ext cx="8590813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/>
              </a:rPr>
              <a:t>৩। ভাইরাসে আক্রান্ত কম্পিউটার কোনটি?  </a:t>
            </a:r>
            <a:endParaRPr lang="en-US" sz="3600" dirty="0">
              <a:latin typeface="NikoshBAN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04800" y="1967268"/>
            <a:ext cx="2057400" cy="1785582"/>
            <a:chOff x="381000" y="1905000"/>
            <a:chExt cx="2057400" cy="178558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81000" y="2776182"/>
              <a:ext cx="914400" cy="914400"/>
            </a:xfrm>
            <a:prstGeom prst="line">
              <a:avLst/>
            </a:prstGeom>
            <a:ln w="76200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1295400" y="1905000"/>
              <a:ext cx="1143000" cy="1752600"/>
            </a:xfrm>
            <a:prstGeom prst="line">
              <a:avLst/>
            </a:prstGeom>
            <a:ln w="76200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7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6890" y="325766"/>
            <a:ext cx="2667000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2982" y="4800600"/>
            <a:ext cx="891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b="1" u="sng" dirty="0" smtClean="0">
                <a:latin typeface="NikoshBAN" pitchFamily="2" charset="0"/>
                <a:cs typeface="NikoshBAN" pitchFamily="2" charset="0"/>
              </a:rPr>
              <a:t>কম্পিউটার ভাইরাসে আক্রান্ত হলে </a:t>
            </a:r>
            <a:r>
              <a:rPr lang="en-US" sz="2400" b="1" u="sng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u="sng" dirty="0" smtClean="0">
                <a:latin typeface="NikoshBAN" pitchFamily="2" charset="0"/>
                <a:cs typeface="NikoshBAN" pitchFamily="2" charset="0"/>
              </a:rPr>
              <a:t>করা উচিৎ</a:t>
            </a:r>
            <a:r>
              <a:rPr lang="en-US" sz="2400" b="1" u="sng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BD" sz="2400" b="1" u="sng" dirty="0" smtClean="0">
                <a:latin typeface="NikoshBAN" pitchFamily="2" charset="0"/>
                <a:cs typeface="NikoshBAN" pitchFamily="2" charset="0"/>
              </a:rPr>
              <a:t> ব্যাখ্যা কর। </a:t>
            </a:r>
            <a:endParaRPr lang="en-US" sz="24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806890" y="1488362"/>
            <a:ext cx="2755710" cy="2474038"/>
            <a:chOff x="2806890" y="1488362"/>
            <a:chExt cx="2755710" cy="2474038"/>
          </a:xfrm>
        </p:grpSpPr>
        <p:sp>
          <p:nvSpPr>
            <p:cNvPr id="6" name="Isosceles Triangle 5"/>
            <p:cNvSpPr/>
            <p:nvPr/>
          </p:nvSpPr>
          <p:spPr>
            <a:xfrm>
              <a:off x="2895600" y="1488362"/>
              <a:ext cx="2590800" cy="1143000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806890" y="2664950"/>
              <a:ext cx="2755710" cy="12974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124200" y="3048000"/>
              <a:ext cx="533400" cy="5334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703250" y="3115176"/>
              <a:ext cx="533400" cy="5334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919182" y="3064678"/>
              <a:ext cx="576618" cy="897722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609600"/>
            <a:ext cx="42258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975" y="2586037"/>
            <a:ext cx="4685225" cy="292001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495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মোঃ আবু ইউসুফ </a:t>
            </a:r>
          </a:p>
          <a:p>
            <a:pPr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শিক্ষক(কম্পিউটার) </a:t>
            </a:r>
          </a:p>
          <a:p>
            <a:pPr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নওগাঁ শরিফিয়া ফাজিল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মাদ্রাসা </a:t>
            </a:r>
          </a:p>
          <a:p>
            <a:pPr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তারাশ- সিরাজগঞ্জ।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শ্রেণিঃ অষ্টম </a:t>
            </a:r>
          </a:p>
          <a:p>
            <a:pPr marL="0" indent="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বিষয়ঃ তথ্য ও যোগাযোগ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প্রযুক্তি </a:t>
            </a:r>
          </a:p>
          <a:p>
            <a:pPr marL="0" indent="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অধ্যায়ঃ ৩য় </a:t>
            </a:r>
          </a:p>
          <a:p>
            <a:pPr marL="0" indent="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সময়ঃ ৫০ মিঃ </a:t>
            </a:r>
          </a:p>
          <a:p>
            <a:pPr marL="0" indent="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তারিখঃ ১১/০৩/২০২০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9600" y="1752600"/>
            <a:ext cx="45719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0"/>
            <a:ext cx="3429000" cy="28575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474527"/>
            <a:ext cx="2895600" cy="2895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2476500" y="5181600"/>
            <a:ext cx="4095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/>
              </a:rPr>
              <a:t>কম্পিউটার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ভাইরাস</a:t>
            </a:r>
            <a:r>
              <a:rPr lang="en-US" sz="3600" dirty="0" smtClean="0">
                <a:latin typeface="NikoshBAN"/>
              </a:rPr>
              <a:t> </a:t>
            </a:r>
            <a:endParaRPr lang="en-US" sz="3600" dirty="0">
              <a:latin typeface="NikoshB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52818"/>
            <a:ext cx="2495284" cy="297293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700585"/>
            <a:ext cx="5249918" cy="293995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2514600" y="5029200"/>
            <a:ext cx="2858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/>
              </a:rPr>
              <a:t>এন্টি-ভাইরাস </a:t>
            </a:r>
            <a:endParaRPr lang="en-US" sz="3600" dirty="0">
              <a:latin typeface="NikoshB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743200"/>
            <a:ext cx="5399235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কম্পিউটার ভাইরাস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304800"/>
            <a:ext cx="25298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82" y="1887366"/>
            <a:ext cx="937949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 </a:t>
            </a: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 কম্পিউটার ভাইরাস কী বলতে পারবে;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 ভাইরাসের প্রকারভেদ লিখতে পারবে;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 ভাইরাসের ইতিহাস ব্যাখ্যা </a:t>
            </a:r>
            <a:r>
              <a:rPr lang="bn-BD" sz="2800" smtClean="0">
                <a:latin typeface="NikoshBAN" pitchFamily="2" charset="0"/>
                <a:cs typeface="NikoshBAN" pitchFamily="2" charset="0"/>
              </a:rPr>
              <a:t>করতে পারবে;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৪। ভাইরাস থেকে নিষ্কৃতি পাওয়ার উপায় বর্ননা করতে পারবে।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762000"/>
            <a:ext cx="2560316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/>
              </a:rPr>
              <a:t>একক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কাজ</a:t>
            </a:r>
            <a:r>
              <a:rPr lang="en-US" sz="3600" dirty="0" smtClean="0">
                <a:latin typeface="NikoshBAN"/>
              </a:rPr>
              <a:t> </a:t>
            </a:r>
            <a:endParaRPr lang="en-US" sz="3600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3048000"/>
            <a:ext cx="6774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b="1" dirty="0" smtClean="0">
                <a:latin typeface="NikoshBAN"/>
              </a:rPr>
              <a:t>কম্পিউটার ভাইরাস কী ? </a:t>
            </a:r>
            <a:r>
              <a:rPr lang="en-US" sz="3600" b="1" dirty="0" err="1" smtClean="0">
                <a:latin typeface="NikoshBAN"/>
              </a:rPr>
              <a:t>বল</a:t>
            </a:r>
            <a:r>
              <a:rPr lang="en-US" sz="3600" b="1" dirty="0" smtClean="0">
                <a:latin typeface="NikoshBAN"/>
              </a:rPr>
              <a:t>। </a:t>
            </a:r>
            <a:r>
              <a:rPr lang="bn-BD" sz="3600" b="1" dirty="0" smtClean="0">
                <a:latin typeface="NikoshBAN"/>
              </a:rPr>
              <a:t> </a:t>
            </a:r>
            <a:endParaRPr lang="en-US" sz="3600" b="1" dirty="0">
              <a:latin typeface="NikoshB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6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4958" y="4027542"/>
            <a:ext cx="44195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কম্পিউটার ভাইরাস হল এক ধরনের ক্ষতিকারক সফটওয়্যার যা এক কম্পিউটার থেকে অন্য কম্পিউটারে সংক্রমিত হতে পারে। কম্পিউটার ভাইরাস কম্পিউটার সিস্টেমের নানা ধরনের ক্ষতি করে থাকে।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648126"/>
            <a:ext cx="2619375" cy="26193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5486400" y="4027542"/>
            <a:ext cx="3428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দৃশ্যমান ক্ষতি যেমন- কম্পিউটারের গতি কমে যাওয়া , হ্যাং হয়ে যাওয়া ইত্যাদি।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91726"/>
            <a:ext cx="4572001" cy="25757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0"/>
            <a:ext cx="8550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/>
              </a:rPr>
              <a:t>ভাইরাস কত প্রকার ও কী কী ? খাতায় লিখ। </a:t>
            </a:r>
            <a:endParaRPr lang="en-US" sz="3600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838200"/>
            <a:ext cx="2932213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/>
              </a:rPr>
              <a:t>জোড়ায় কাজ </a:t>
            </a:r>
            <a:endParaRPr lang="en-US" sz="3600" dirty="0">
              <a:latin typeface="NikoshB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mdabuyousufteacher@gmail.com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7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346</Words>
  <Application>Microsoft Office PowerPoint</Application>
  <PresentationFormat>On-screen Show (4:3)</PresentationFormat>
  <Paragraphs>96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NikoshBAN</vt:lpstr>
      <vt:lpstr>Vrinda</vt:lpstr>
      <vt:lpstr>Office Theme</vt:lpstr>
      <vt:lpstr>স্বাগতম </vt:lpstr>
      <vt:lpstr>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Yousuf</dc:creator>
  <cp:lastModifiedBy>User</cp:lastModifiedBy>
  <cp:revision>112</cp:revision>
  <dcterms:created xsi:type="dcterms:W3CDTF">2006-08-16T00:00:00Z</dcterms:created>
  <dcterms:modified xsi:type="dcterms:W3CDTF">2020-03-12T10:18:33Z</dcterms:modified>
</cp:coreProperties>
</file>