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58" r:id="rId4"/>
    <p:sldId id="263" r:id="rId5"/>
    <p:sldId id="262" r:id="rId6"/>
    <p:sldId id="273" r:id="rId7"/>
    <p:sldId id="272" r:id="rId8"/>
    <p:sldId id="270" r:id="rId9"/>
    <p:sldId id="271" r:id="rId10"/>
    <p:sldId id="264" r:id="rId11"/>
    <p:sldId id="266" r:id="rId12"/>
    <p:sldId id="275" r:id="rId13"/>
    <p:sldId id="274" r:id="rId14"/>
    <p:sldId id="276" r:id="rId15"/>
    <p:sldId id="27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434" autoAdjust="0"/>
  </p:normalViewPr>
  <p:slideViewPr>
    <p:cSldViewPr snapToGrid="0">
      <p:cViewPr>
        <p:scale>
          <a:sx n="95" d="100"/>
          <a:sy n="95" d="100"/>
        </p:scale>
        <p:origin x="222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25CC1-087D-4772-9A7C-CFEA6A382CC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3BD06-401A-4FD8-B411-9A62A96A8FA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AF971B5-0F13-4429-A57F-70F0679102F9}" type="parTrans" cxnId="{1ED2086F-A25A-46A4-B51D-C6C7EDE90C9A}">
      <dgm:prSet/>
      <dgm:spPr/>
      <dgm:t>
        <a:bodyPr/>
        <a:lstStyle/>
        <a:p>
          <a:endParaRPr lang="en-US"/>
        </a:p>
      </dgm:t>
    </dgm:pt>
    <dgm:pt modelId="{F1D97BAD-081B-4720-BD69-773E30CC4D7C}" type="sibTrans" cxnId="{1ED2086F-A25A-46A4-B51D-C6C7EDE90C9A}">
      <dgm:prSet/>
      <dgm:spPr/>
      <dgm:t>
        <a:bodyPr/>
        <a:lstStyle/>
        <a:p>
          <a:endParaRPr lang="en-US"/>
        </a:p>
      </dgm:t>
    </dgm:pt>
    <dgm:pt modelId="{F0BE5E47-A92F-4C0D-92C3-A468839B40BA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৭৩১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B80F685-EEE7-49AC-A958-8EFF6652F712}" type="parTrans" cxnId="{7A0E6E20-B3F8-4CDC-B390-B5A8CF1BC531}">
      <dgm:prSet/>
      <dgm:spPr/>
      <dgm:t>
        <a:bodyPr/>
        <a:lstStyle/>
        <a:p>
          <a:endParaRPr lang="en-US"/>
        </a:p>
      </dgm:t>
    </dgm:pt>
    <dgm:pt modelId="{F8AB2E6B-7198-4334-968D-1A89C68502B4}" type="sibTrans" cxnId="{7A0E6E20-B3F8-4CDC-B390-B5A8CF1BC531}">
      <dgm:prSet/>
      <dgm:spPr/>
      <dgm:t>
        <a:bodyPr/>
        <a:lstStyle/>
        <a:p>
          <a:endParaRPr lang="en-US"/>
        </a:p>
      </dgm:t>
    </dgm:pt>
    <dgm:pt modelId="{39199D48-B653-4CA2-8451-B4C76F31AB28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পিতার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নামঃ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মুয়াবিয়া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B72A283-8EF4-41B5-914E-C643DE355CCA}" type="parTrans" cxnId="{2812CC31-8786-4648-B57D-35BCFBF13BE0}">
      <dgm:prSet/>
      <dgm:spPr/>
      <dgm:t>
        <a:bodyPr/>
        <a:lstStyle/>
        <a:p>
          <a:endParaRPr lang="en-US"/>
        </a:p>
      </dgm:t>
    </dgm:pt>
    <dgm:pt modelId="{08F6C4BD-992A-4339-A653-2B917DA00AA6}" type="sibTrans" cxnId="{2812CC31-8786-4648-B57D-35BCFBF13BE0}">
      <dgm:prSet/>
      <dgm:spPr/>
      <dgm:t>
        <a:bodyPr/>
        <a:lstStyle/>
        <a:p>
          <a:endParaRPr lang="en-US"/>
        </a:p>
      </dgm:t>
    </dgm:pt>
    <dgm:pt modelId="{65B81973-FC5C-4F3A-BE61-40494FBA45A0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মাতা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র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নামঃ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রাহি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02421F4-2105-47F1-958A-E2BB52250CE4}" type="parTrans" cxnId="{34B2D6F7-CF8C-41FC-BA92-9E5AD9B5D522}">
      <dgm:prSet/>
      <dgm:spPr/>
      <dgm:t>
        <a:bodyPr/>
        <a:lstStyle/>
        <a:p>
          <a:endParaRPr lang="en-US"/>
        </a:p>
      </dgm:t>
    </dgm:pt>
    <dgm:pt modelId="{0F319AD6-6135-4B74-B0C5-175FAA43BAAB}" type="sibTrans" cxnId="{34B2D6F7-CF8C-41FC-BA92-9E5AD9B5D522}">
      <dgm:prSet/>
      <dgm:spPr/>
      <dgm:t>
        <a:bodyPr/>
        <a:lstStyle/>
        <a:p>
          <a:endParaRPr lang="en-US"/>
        </a:p>
      </dgm:t>
    </dgm:pt>
    <dgm:pt modelId="{697517C4-3B49-4B46-9812-AF5054563D00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খলিফা হিশামের নাতি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endParaRPr lang="en-US" dirty="0"/>
        </a:p>
      </dgm:t>
    </dgm:pt>
    <dgm:pt modelId="{8F13E319-81AD-4702-A16E-2A0CEA127954}" type="parTrans" cxnId="{A033A7B4-34F2-45DB-BF8A-2750F63192FF}">
      <dgm:prSet/>
      <dgm:spPr/>
      <dgm:t>
        <a:bodyPr/>
        <a:lstStyle/>
        <a:p>
          <a:endParaRPr lang="en-US"/>
        </a:p>
      </dgm:t>
    </dgm:pt>
    <dgm:pt modelId="{2CAE4256-B910-4A4E-896E-C38D2D3034AB}" type="sibTrans" cxnId="{A033A7B4-34F2-45DB-BF8A-2750F63192FF}">
      <dgm:prSet/>
      <dgm:spPr/>
      <dgm:t>
        <a:bodyPr/>
        <a:lstStyle/>
        <a:p>
          <a:endParaRPr lang="en-US"/>
        </a:p>
      </dgm:t>
    </dgm:pt>
    <dgm:pt modelId="{EDF504B7-C4C0-4280-9319-4FECF7A3A9AA}">
      <dgm:prSet custT="1"/>
      <dgm:spPr>
        <a:solidFill>
          <a:srgbClr val="C00000"/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স্থানঃ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সিরিয়া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5EABACC-CE11-45DD-85FF-4839E59AC861}" type="parTrans" cxnId="{6D922406-E8DE-47A7-87CC-B91D253A53E4}">
      <dgm:prSet/>
      <dgm:spPr/>
      <dgm:t>
        <a:bodyPr/>
        <a:lstStyle/>
        <a:p>
          <a:endParaRPr lang="en-US"/>
        </a:p>
      </dgm:t>
    </dgm:pt>
    <dgm:pt modelId="{B7A75C05-5D25-4E7D-B6E5-C7A89F66A09A}" type="sibTrans" cxnId="{6D922406-E8DE-47A7-87CC-B91D253A53E4}">
      <dgm:prSet/>
      <dgm:spPr/>
      <dgm:t>
        <a:bodyPr/>
        <a:lstStyle/>
        <a:p>
          <a:endParaRPr lang="en-US"/>
        </a:p>
      </dgm:t>
    </dgm:pt>
    <dgm:pt modelId="{9F9A4F11-EFF7-4A26-A5D5-6B6E3A527C0E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৭৮৮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E502368-7F32-425C-8E02-31620A3902E3}" type="parTrans" cxnId="{EC772206-C4B6-4C4D-8660-8D1F4B06F59B}">
      <dgm:prSet/>
      <dgm:spPr/>
      <dgm:t>
        <a:bodyPr/>
        <a:lstStyle/>
        <a:p>
          <a:endParaRPr lang="en-US"/>
        </a:p>
      </dgm:t>
    </dgm:pt>
    <dgm:pt modelId="{FC3D11F7-A6E3-4AFC-A5F3-00A7E0991A04}" type="sibTrans" cxnId="{EC772206-C4B6-4C4D-8660-8D1F4B06F59B}">
      <dgm:prSet/>
      <dgm:spPr/>
      <dgm:t>
        <a:bodyPr/>
        <a:lstStyle/>
        <a:p>
          <a:endParaRPr lang="en-US"/>
        </a:p>
      </dgm:t>
    </dgm:pt>
    <dgm:pt modelId="{C7B85A4E-B449-4A44-BAA8-2248D6CE4418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শাসনকালঃ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৭৫৬-৭৮৮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5D59CDC-B7E0-4159-8260-DC3D9FFD8F54}" type="parTrans" cxnId="{94C61BFC-02A9-47BB-A545-FEE58CA56EDC}">
      <dgm:prSet/>
      <dgm:spPr/>
      <dgm:t>
        <a:bodyPr/>
        <a:lstStyle/>
        <a:p>
          <a:endParaRPr lang="en-US"/>
        </a:p>
      </dgm:t>
    </dgm:pt>
    <dgm:pt modelId="{6FB66C28-81AC-4F09-A4F4-2BDC7CB2ADD8}" type="sibTrans" cxnId="{94C61BFC-02A9-47BB-A545-FEE58CA56EDC}">
      <dgm:prSet/>
      <dgm:spPr/>
      <dgm:t>
        <a:bodyPr/>
        <a:lstStyle/>
        <a:p>
          <a:endParaRPr lang="en-US"/>
        </a:p>
      </dgm:t>
    </dgm:pt>
    <dgm:pt modelId="{80239C5D-844F-45FF-8038-FD7911CF7152}" type="pres">
      <dgm:prSet presAssocID="{6B025CC1-087D-4772-9A7C-CFEA6A382C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B0640D-1556-4F81-BE90-283776D5632D}" type="pres">
      <dgm:prSet presAssocID="{7533BD06-401A-4FD8-B411-9A62A96A8FA1}" presName="centerShape" presStyleLbl="node0" presStyleIdx="0" presStyleCnt="1" custScaleX="138914" custScaleY="142942"/>
      <dgm:spPr/>
      <dgm:t>
        <a:bodyPr/>
        <a:lstStyle/>
        <a:p>
          <a:endParaRPr lang="en-US"/>
        </a:p>
      </dgm:t>
    </dgm:pt>
    <dgm:pt modelId="{76CE0F73-9BE5-4CF4-8866-51BC5A4525D0}" type="pres">
      <dgm:prSet presAssocID="{1B80F685-EEE7-49AC-A958-8EFF6652F71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421C17B7-0682-43B7-B063-27F37414990E}" type="pres">
      <dgm:prSet presAssocID="{1B80F685-EEE7-49AC-A958-8EFF6652F71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C76347D-B462-4E57-95D7-A89F52D8E6D9}" type="pres">
      <dgm:prSet presAssocID="{F0BE5E47-A92F-4C0D-92C3-A468839B40BA}" presName="node" presStyleLbl="node1" presStyleIdx="0" presStyleCnt="7" custScaleX="130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76ECB-8E2A-45F5-B802-2ABE78237994}" type="pres">
      <dgm:prSet presAssocID="{25EABACC-CE11-45DD-85FF-4839E59AC861}" presName="parTrans" presStyleLbl="sibTrans2D1" presStyleIdx="1" presStyleCnt="7"/>
      <dgm:spPr/>
      <dgm:t>
        <a:bodyPr/>
        <a:lstStyle/>
        <a:p>
          <a:endParaRPr lang="en-US"/>
        </a:p>
      </dgm:t>
    </dgm:pt>
    <dgm:pt modelId="{797537AF-4172-4461-904A-DFB4094381F2}" type="pres">
      <dgm:prSet presAssocID="{25EABACC-CE11-45DD-85FF-4839E59AC861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4F56FFF-234D-4511-856F-49C84DFBE7B5}" type="pres">
      <dgm:prSet presAssocID="{EDF504B7-C4C0-4280-9319-4FECF7A3A9AA}" presName="node" presStyleLbl="node1" presStyleIdx="1" presStyleCnt="7" custScaleX="159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D0EF7-031D-4182-85AC-B9567F618346}" type="pres">
      <dgm:prSet presAssocID="{FB72A283-8EF4-41B5-914E-C643DE355CCA}" presName="parTrans" presStyleLbl="sibTrans2D1" presStyleIdx="2" presStyleCnt="7"/>
      <dgm:spPr/>
      <dgm:t>
        <a:bodyPr/>
        <a:lstStyle/>
        <a:p>
          <a:endParaRPr lang="en-US"/>
        </a:p>
      </dgm:t>
    </dgm:pt>
    <dgm:pt modelId="{C908D05E-A492-472B-AFE3-AF3F7D2A9582}" type="pres">
      <dgm:prSet presAssocID="{FB72A283-8EF4-41B5-914E-C643DE355CC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A67C1BF-D40E-496E-95D4-D78E743D7640}" type="pres">
      <dgm:prSet presAssocID="{39199D48-B653-4CA2-8451-B4C76F31AB28}" presName="node" presStyleLbl="node1" presStyleIdx="2" presStyleCnt="7" custScaleX="154255" custRadScaleRad="104084" custRadScaleInc="-8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F148C-854B-434A-B235-1FE788F81789}" type="pres">
      <dgm:prSet presAssocID="{D02421F4-2105-47F1-958A-E2BB52250CE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ADE4853E-7E65-4281-B8E1-A3281D6DF338}" type="pres">
      <dgm:prSet presAssocID="{D02421F4-2105-47F1-958A-E2BB52250CE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B6D6DD2-9B68-4963-9CDA-E1BC6386633B}" type="pres">
      <dgm:prSet presAssocID="{65B81973-FC5C-4F3A-BE61-40494FBA45A0}" presName="node" presStyleLbl="node1" presStyleIdx="3" presStyleCnt="7" custScaleX="175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CA148-AEA8-4D36-98D6-1CA413DACD3D}" type="pres">
      <dgm:prSet presAssocID="{8F13E319-81AD-4702-A16E-2A0CEA127954}" presName="parTrans" presStyleLbl="sibTrans2D1" presStyleIdx="4" presStyleCnt="7"/>
      <dgm:spPr/>
      <dgm:t>
        <a:bodyPr/>
        <a:lstStyle/>
        <a:p>
          <a:endParaRPr lang="en-US"/>
        </a:p>
      </dgm:t>
    </dgm:pt>
    <dgm:pt modelId="{9CC42FF0-1EA6-4D44-8E13-7C683D0060E3}" type="pres">
      <dgm:prSet presAssocID="{8F13E319-81AD-4702-A16E-2A0CEA127954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F397806-13B0-4656-9E9E-E12971D9617E}" type="pres">
      <dgm:prSet presAssocID="{697517C4-3B49-4B46-9812-AF5054563D00}" presName="node" presStyleLbl="node1" presStyleIdx="4" presStyleCnt="7" custScaleX="107803" custScaleY="84000" custRadScaleRad="104608" custRadScaleInc="21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2229F-6553-46DE-9E88-ECAEDBFD9704}" type="pres">
      <dgm:prSet presAssocID="{35D59CDC-B7E0-4159-8260-DC3D9FFD8F54}" presName="parTrans" presStyleLbl="sibTrans2D1" presStyleIdx="5" presStyleCnt="7"/>
      <dgm:spPr/>
      <dgm:t>
        <a:bodyPr/>
        <a:lstStyle/>
        <a:p>
          <a:endParaRPr lang="en-US"/>
        </a:p>
      </dgm:t>
    </dgm:pt>
    <dgm:pt modelId="{00B22C83-54A2-4F2D-B9BC-0FE294E28C29}" type="pres">
      <dgm:prSet presAssocID="{35D59CDC-B7E0-4159-8260-DC3D9FFD8F54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516E05F2-2930-430D-8ED4-4FA612CED4BF}" type="pres">
      <dgm:prSet presAssocID="{C7B85A4E-B449-4A44-BAA8-2248D6CE4418}" presName="node" presStyleLbl="node1" presStyleIdx="5" presStyleCnt="7" custScaleX="145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68251-C405-4C3E-9B28-9D027F0B53B3}" type="pres">
      <dgm:prSet presAssocID="{EE502368-7F32-425C-8E02-31620A3902E3}" presName="parTrans" presStyleLbl="sibTrans2D1" presStyleIdx="6" presStyleCnt="7"/>
      <dgm:spPr/>
      <dgm:t>
        <a:bodyPr/>
        <a:lstStyle/>
        <a:p>
          <a:endParaRPr lang="en-US"/>
        </a:p>
      </dgm:t>
    </dgm:pt>
    <dgm:pt modelId="{AB7970DE-BFC2-4099-934C-2AACFADC8D22}" type="pres">
      <dgm:prSet presAssocID="{EE502368-7F32-425C-8E02-31620A3902E3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6707F51A-8C3E-422A-BEA9-590614277378}" type="pres">
      <dgm:prSet presAssocID="{9F9A4F11-EFF7-4A26-A5D5-6B6E3A527C0E}" presName="node" presStyleLbl="node1" presStyleIdx="6" presStyleCnt="7" custScaleX="140499" custScaleY="89427" custRadScaleRad="107241" custRadScaleInc="-28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270EC0-DDA1-458E-AC07-1CEF33DAED2C}" type="presOf" srcId="{FB72A283-8EF4-41B5-914E-C643DE355CCA}" destId="{C908D05E-A492-472B-AFE3-AF3F7D2A9582}" srcOrd="1" destOrd="0" presId="urn:microsoft.com/office/officeart/2005/8/layout/radial5"/>
    <dgm:cxn modelId="{97BF1D29-2AF3-4CE3-BA97-9C8F93D51981}" type="presOf" srcId="{D02421F4-2105-47F1-958A-E2BB52250CE4}" destId="{ADE4853E-7E65-4281-B8E1-A3281D6DF338}" srcOrd="1" destOrd="0" presId="urn:microsoft.com/office/officeart/2005/8/layout/radial5"/>
    <dgm:cxn modelId="{2D128C6F-7E97-4ACA-9F07-3B85409498FF}" type="presOf" srcId="{25EABACC-CE11-45DD-85FF-4839E59AC861}" destId="{797537AF-4172-4461-904A-DFB4094381F2}" srcOrd="1" destOrd="0" presId="urn:microsoft.com/office/officeart/2005/8/layout/radial5"/>
    <dgm:cxn modelId="{D7F7B825-B76F-4CA4-8F94-EC9BE2352AE4}" type="presOf" srcId="{35D59CDC-B7E0-4159-8260-DC3D9FFD8F54}" destId="{00B22C83-54A2-4F2D-B9BC-0FE294E28C29}" srcOrd="1" destOrd="0" presId="urn:microsoft.com/office/officeart/2005/8/layout/radial5"/>
    <dgm:cxn modelId="{1ED2086F-A25A-46A4-B51D-C6C7EDE90C9A}" srcId="{6B025CC1-087D-4772-9A7C-CFEA6A382CCB}" destId="{7533BD06-401A-4FD8-B411-9A62A96A8FA1}" srcOrd="0" destOrd="0" parTransId="{3AF971B5-0F13-4429-A57F-70F0679102F9}" sibTransId="{F1D97BAD-081B-4720-BD69-773E30CC4D7C}"/>
    <dgm:cxn modelId="{7A0E6E20-B3F8-4CDC-B390-B5A8CF1BC531}" srcId="{7533BD06-401A-4FD8-B411-9A62A96A8FA1}" destId="{F0BE5E47-A92F-4C0D-92C3-A468839B40BA}" srcOrd="0" destOrd="0" parTransId="{1B80F685-EEE7-49AC-A958-8EFF6652F712}" sibTransId="{F8AB2E6B-7198-4334-968D-1A89C68502B4}"/>
    <dgm:cxn modelId="{0FE7CC7B-7837-4793-ABB2-7E694335E282}" type="presOf" srcId="{1B80F685-EEE7-49AC-A958-8EFF6652F712}" destId="{76CE0F73-9BE5-4CF4-8866-51BC5A4525D0}" srcOrd="0" destOrd="0" presId="urn:microsoft.com/office/officeart/2005/8/layout/radial5"/>
    <dgm:cxn modelId="{69E4E3FA-3E53-4097-8DB0-0A777BFD10A0}" type="presOf" srcId="{EE502368-7F32-425C-8E02-31620A3902E3}" destId="{B2868251-C405-4C3E-9B28-9D027F0B53B3}" srcOrd="0" destOrd="0" presId="urn:microsoft.com/office/officeart/2005/8/layout/radial5"/>
    <dgm:cxn modelId="{F599E9D9-A38B-4F68-8936-DEDC26428D64}" type="presOf" srcId="{1B80F685-EEE7-49AC-A958-8EFF6652F712}" destId="{421C17B7-0682-43B7-B063-27F37414990E}" srcOrd="1" destOrd="0" presId="urn:microsoft.com/office/officeart/2005/8/layout/radial5"/>
    <dgm:cxn modelId="{B64B9976-7138-4F67-90CF-0670168160E0}" type="presOf" srcId="{EDF504B7-C4C0-4280-9319-4FECF7A3A9AA}" destId="{94F56FFF-234D-4511-856F-49C84DFBE7B5}" srcOrd="0" destOrd="0" presId="urn:microsoft.com/office/officeart/2005/8/layout/radial5"/>
    <dgm:cxn modelId="{A033A7B4-34F2-45DB-BF8A-2750F63192FF}" srcId="{7533BD06-401A-4FD8-B411-9A62A96A8FA1}" destId="{697517C4-3B49-4B46-9812-AF5054563D00}" srcOrd="4" destOrd="0" parTransId="{8F13E319-81AD-4702-A16E-2A0CEA127954}" sibTransId="{2CAE4256-B910-4A4E-896E-C38D2D3034AB}"/>
    <dgm:cxn modelId="{34B2D6F7-CF8C-41FC-BA92-9E5AD9B5D522}" srcId="{7533BD06-401A-4FD8-B411-9A62A96A8FA1}" destId="{65B81973-FC5C-4F3A-BE61-40494FBA45A0}" srcOrd="3" destOrd="0" parTransId="{D02421F4-2105-47F1-958A-E2BB52250CE4}" sibTransId="{0F319AD6-6135-4B74-B0C5-175FAA43BAAB}"/>
    <dgm:cxn modelId="{6E4EC433-4A8E-4027-96F5-8D88AE90C86C}" type="presOf" srcId="{D02421F4-2105-47F1-958A-E2BB52250CE4}" destId="{D5DF148C-854B-434A-B235-1FE788F81789}" srcOrd="0" destOrd="0" presId="urn:microsoft.com/office/officeart/2005/8/layout/radial5"/>
    <dgm:cxn modelId="{EC772206-C4B6-4C4D-8660-8D1F4B06F59B}" srcId="{7533BD06-401A-4FD8-B411-9A62A96A8FA1}" destId="{9F9A4F11-EFF7-4A26-A5D5-6B6E3A527C0E}" srcOrd="6" destOrd="0" parTransId="{EE502368-7F32-425C-8E02-31620A3902E3}" sibTransId="{FC3D11F7-A6E3-4AFC-A5F3-00A7E0991A04}"/>
    <dgm:cxn modelId="{65825E88-E66D-4A45-9CC6-F68F916B29CF}" type="presOf" srcId="{C7B85A4E-B449-4A44-BAA8-2248D6CE4418}" destId="{516E05F2-2930-430D-8ED4-4FA612CED4BF}" srcOrd="0" destOrd="0" presId="urn:microsoft.com/office/officeart/2005/8/layout/radial5"/>
    <dgm:cxn modelId="{2713F46B-F60D-449C-9A1F-76152BDCB951}" type="presOf" srcId="{8F13E319-81AD-4702-A16E-2A0CEA127954}" destId="{9CC42FF0-1EA6-4D44-8E13-7C683D0060E3}" srcOrd="1" destOrd="0" presId="urn:microsoft.com/office/officeart/2005/8/layout/radial5"/>
    <dgm:cxn modelId="{D07C9BE7-D7B1-412D-97B2-3A1C7C3AC92F}" type="presOf" srcId="{8F13E319-81AD-4702-A16E-2A0CEA127954}" destId="{FE0CA148-AEA8-4D36-98D6-1CA413DACD3D}" srcOrd="0" destOrd="0" presId="urn:microsoft.com/office/officeart/2005/8/layout/radial5"/>
    <dgm:cxn modelId="{56039527-499F-4DF4-AF9E-9C65EE1B8317}" type="presOf" srcId="{F0BE5E47-A92F-4C0D-92C3-A468839B40BA}" destId="{BC76347D-B462-4E57-95D7-A89F52D8E6D9}" srcOrd="0" destOrd="0" presId="urn:microsoft.com/office/officeart/2005/8/layout/radial5"/>
    <dgm:cxn modelId="{6050CE8D-01C4-4C04-B384-7B5885F1038E}" type="presOf" srcId="{EE502368-7F32-425C-8E02-31620A3902E3}" destId="{AB7970DE-BFC2-4099-934C-2AACFADC8D22}" srcOrd="1" destOrd="0" presId="urn:microsoft.com/office/officeart/2005/8/layout/radial5"/>
    <dgm:cxn modelId="{9C9E7A57-F557-459C-B386-FF9524FDC2E7}" type="presOf" srcId="{39199D48-B653-4CA2-8451-B4C76F31AB28}" destId="{6A67C1BF-D40E-496E-95D4-D78E743D7640}" srcOrd="0" destOrd="0" presId="urn:microsoft.com/office/officeart/2005/8/layout/radial5"/>
    <dgm:cxn modelId="{9CA4640F-A9EA-41D7-9C08-66911F8F9C57}" type="presOf" srcId="{697517C4-3B49-4B46-9812-AF5054563D00}" destId="{4F397806-13B0-4656-9E9E-E12971D9617E}" srcOrd="0" destOrd="0" presId="urn:microsoft.com/office/officeart/2005/8/layout/radial5"/>
    <dgm:cxn modelId="{94C61BFC-02A9-47BB-A545-FEE58CA56EDC}" srcId="{7533BD06-401A-4FD8-B411-9A62A96A8FA1}" destId="{C7B85A4E-B449-4A44-BAA8-2248D6CE4418}" srcOrd="5" destOrd="0" parTransId="{35D59CDC-B7E0-4159-8260-DC3D9FFD8F54}" sibTransId="{6FB66C28-81AC-4F09-A4F4-2BDC7CB2ADD8}"/>
    <dgm:cxn modelId="{7EAA632F-F73B-4914-AB7C-58FA371E7656}" type="presOf" srcId="{7533BD06-401A-4FD8-B411-9A62A96A8FA1}" destId="{0CB0640D-1556-4F81-BE90-283776D5632D}" srcOrd="0" destOrd="0" presId="urn:microsoft.com/office/officeart/2005/8/layout/radial5"/>
    <dgm:cxn modelId="{60D57327-E8E0-48E3-A52E-4DC2449BD5DF}" type="presOf" srcId="{6B025CC1-087D-4772-9A7C-CFEA6A382CCB}" destId="{80239C5D-844F-45FF-8038-FD7911CF7152}" srcOrd="0" destOrd="0" presId="urn:microsoft.com/office/officeart/2005/8/layout/radial5"/>
    <dgm:cxn modelId="{ABADA81A-AACA-46A6-B5CB-69FB5F2082D2}" type="presOf" srcId="{FB72A283-8EF4-41B5-914E-C643DE355CCA}" destId="{7AED0EF7-031D-4182-85AC-B9567F618346}" srcOrd="0" destOrd="0" presId="urn:microsoft.com/office/officeart/2005/8/layout/radial5"/>
    <dgm:cxn modelId="{2812CC31-8786-4648-B57D-35BCFBF13BE0}" srcId="{7533BD06-401A-4FD8-B411-9A62A96A8FA1}" destId="{39199D48-B653-4CA2-8451-B4C76F31AB28}" srcOrd="2" destOrd="0" parTransId="{FB72A283-8EF4-41B5-914E-C643DE355CCA}" sibTransId="{08F6C4BD-992A-4339-A653-2B917DA00AA6}"/>
    <dgm:cxn modelId="{6B129CC8-4EAC-4F50-8E1F-10CAEB1D064F}" type="presOf" srcId="{9F9A4F11-EFF7-4A26-A5D5-6B6E3A527C0E}" destId="{6707F51A-8C3E-422A-BEA9-590614277378}" srcOrd="0" destOrd="0" presId="urn:microsoft.com/office/officeart/2005/8/layout/radial5"/>
    <dgm:cxn modelId="{6D922406-E8DE-47A7-87CC-B91D253A53E4}" srcId="{7533BD06-401A-4FD8-B411-9A62A96A8FA1}" destId="{EDF504B7-C4C0-4280-9319-4FECF7A3A9AA}" srcOrd="1" destOrd="0" parTransId="{25EABACC-CE11-45DD-85FF-4839E59AC861}" sibTransId="{B7A75C05-5D25-4E7D-B6E5-C7A89F66A09A}"/>
    <dgm:cxn modelId="{E7CA05D7-A125-4098-9A38-5CCA2123C65B}" type="presOf" srcId="{65B81973-FC5C-4F3A-BE61-40494FBA45A0}" destId="{5B6D6DD2-9B68-4963-9CDA-E1BC6386633B}" srcOrd="0" destOrd="0" presId="urn:microsoft.com/office/officeart/2005/8/layout/radial5"/>
    <dgm:cxn modelId="{9A27994B-7131-4E94-8B2C-7FD656CB4A15}" type="presOf" srcId="{35D59CDC-B7E0-4159-8260-DC3D9FFD8F54}" destId="{E112229F-6553-46DE-9E88-ECAEDBFD9704}" srcOrd="0" destOrd="0" presId="urn:microsoft.com/office/officeart/2005/8/layout/radial5"/>
    <dgm:cxn modelId="{8C1EBE40-B2DE-4612-8C9E-F609EF2BE565}" type="presOf" srcId="{25EABACC-CE11-45DD-85FF-4839E59AC861}" destId="{A2976ECB-8E2A-45F5-B802-2ABE78237994}" srcOrd="0" destOrd="0" presId="urn:microsoft.com/office/officeart/2005/8/layout/radial5"/>
    <dgm:cxn modelId="{0C3A78AD-03BF-4FC1-AC39-BB1054143BBB}" type="presParOf" srcId="{80239C5D-844F-45FF-8038-FD7911CF7152}" destId="{0CB0640D-1556-4F81-BE90-283776D5632D}" srcOrd="0" destOrd="0" presId="urn:microsoft.com/office/officeart/2005/8/layout/radial5"/>
    <dgm:cxn modelId="{221056D4-950E-42D5-9137-683DAB06C4D0}" type="presParOf" srcId="{80239C5D-844F-45FF-8038-FD7911CF7152}" destId="{76CE0F73-9BE5-4CF4-8866-51BC5A4525D0}" srcOrd="1" destOrd="0" presId="urn:microsoft.com/office/officeart/2005/8/layout/radial5"/>
    <dgm:cxn modelId="{4707D80C-D4FE-4016-86DE-477AF063A370}" type="presParOf" srcId="{76CE0F73-9BE5-4CF4-8866-51BC5A4525D0}" destId="{421C17B7-0682-43B7-B063-27F37414990E}" srcOrd="0" destOrd="0" presId="urn:microsoft.com/office/officeart/2005/8/layout/radial5"/>
    <dgm:cxn modelId="{F39A4D75-E340-4249-8965-A9FB5543F6E7}" type="presParOf" srcId="{80239C5D-844F-45FF-8038-FD7911CF7152}" destId="{BC76347D-B462-4E57-95D7-A89F52D8E6D9}" srcOrd="2" destOrd="0" presId="urn:microsoft.com/office/officeart/2005/8/layout/radial5"/>
    <dgm:cxn modelId="{B344410F-3D9C-48D0-AA64-CAE3A2B48229}" type="presParOf" srcId="{80239C5D-844F-45FF-8038-FD7911CF7152}" destId="{A2976ECB-8E2A-45F5-B802-2ABE78237994}" srcOrd="3" destOrd="0" presId="urn:microsoft.com/office/officeart/2005/8/layout/radial5"/>
    <dgm:cxn modelId="{BDDC0197-F8C6-44C0-AE75-BCF34ED2B95E}" type="presParOf" srcId="{A2976ECB-8E2A-45F5-B802-2ABE78237994}" destId="{797537AF-4172-4461-904A-DFB4094381F2}" srcOrd="0" destOrd="0" presId="urn:microsoft.com/office/officeart/2005/8/layout/radial5"/>
    <dgm:cxn modelId="{E23903BE-E68B-4638-9EB0-61DB4A7068C7}" type="presParOf" srcId="{80239C5D-844F-45FF-8038-FD7911CF7152}" destId="{94F56FFF-234D-4511-856F-49C84DFBE7B5}" srcOrd="4" destOrd="0" presId="urn:microsoft.com/office/officeart/2005/8/layout/radial5"/>
    <dgm:cxn modelId="{D7F2ECDA-3049-4019-BF11-41B3AF46211E}" type="presParOf" srcId="{80239C5D-844F-45FF-8038-FD7911CF7152}" destId="{7AED0EF7-031D-4182-85AC-B9567F618346}" srcOrd="5" destOrd="0" presId="urn:microsoft.com/office/officeart/2005/8/layout/radial5"/>
    <dgm:cxn modelId="{009E68C6-EA10-4155-B042-3FADB2C2C129}" type="presParOf" srcId="{7AED0EF7-031D-4182-85AC-B9567F618346}" destId="{C908D05E-A492-472B-AFE3-AF3F7D2A9582}" srcOrd="0" destOrd="0" presId="urn:microsoft.com/office/officeart/2005/8/layout/radial5"/>
    <dgm:cxn modelId="{B6CE68D7-EDC1-4053-BAC2-D2CD13F4AABD}" type="presParOf" srcId="{80239C5D-844F-45FF-8038-FD7911CF7152}" destId="{6A67C1BF-D40E-496E-95D4-D78E743D7640}" srcOrd="6" destOrd="0" presId="urn:microsoft.com/office/officeart/2005/8/layout/radial5"/>
    <dgm:cxn modelId="{C7354200-8F57-4CD6-81A9-28EE73D6B222}" type="presParOf" srcId="{80239C5D-844F-45FF-8038-FD7911CF7152}" destId="{D5DF148C-854B-434A-B235-1FE788F81789}" srcOrd="7" destOrd="0" presId="urn:microsoft.com/office/officeart/2005/8/layout/radial5"/>
    <dgm:cxn modelId="{69CE0BF6-3559-4DC7-B190-C624C8A9902A}" type="presParOf" srcId="{D5DF148C-854B-434A-B235-1FE788F81789}" destId="{ADE4853E-7E65-4281-B8E1-A3281D6DF338}" srcOrd="0" destOrd="0" presId="urn:microsoft.com/office/officeart/2005/8/layout/radial5"/>
    <dgm:cxn modelId="{5A797832-7EE8-4834-8679-67FBACC6E2C0}" type="presParOf" srcId="{80239C5D-844F-45FF-8038-FD7911CF7152}" destId="{5B6D6DD2-9B68-4963-9CDA-E1BC6386633B}" srcOrd="8" destOrd="0" presId="urn:microsoft.com/office/officeart/2005/8/layout/radial5"/>
    <dgm:cxn modelId="{04AD4C9B-D559-4D93-90A1-631F216A93BD}" type="presParOf" srcId="{80239C5D-844F-45FF-8038-FD7911CF7152}" destId="{FE0CA148-AEA8-4D36-98D6-1CA413DACD3D}" srcOrd="9" destOrd="0" presId="urn:microsoft.com/office/officeart/2005/8/layout/radial5"/>
    <dgm:cxn modelId="{2DDDE3A5-64B8-4099-A073-1CF9B5E59107}" type="presParOf" srcId="{FE0CA148-AEA8-4D36-98D6-1CA413DACD3D}" destId="{9CC42FF0-1EA6-4D44-8E13-7C683D0060E3}" srcOrd="0" destOrd="0" presId="urn:microsoft.com/office/officeart/2005/8/layout/radial5"/>
    <dgm:cxn modelId="{8D25D83A-7E9E-4CF9-B6BE-554A69D3245C}" type="presParOf" srcId="{80239C5D-844F-45FF-8038-FD7911CF7152}" destId="{4F397806-13B0-4656-9E9E-E12971D9617E}" srcOrd="10" destOrd="0" presId="urn:microsoft.com/office/officeart/2005/8/layout/radial5"/>
    <dgm:cxn modelId="{C6BCEF16-632F-40A2-846E-7DAF37B8C51A}" type="presParOf" srcId="{80239C5D-844F-45FF-8038-FD7911CF7152}" destId="{E112229F-6553-46DE-9E88-ECAEDBFD9704}" srcOrd="11" destOrd="0" presId="urn:microsoft.com/office/officeart/2005/8/layout/radial5"/>
    <dgm:cxn modelId="{7E17928F-326C-4CD4-AB4B-0AA121729702}" type="presParOf" srcId="{E112229F-6553-46DE-9E88-ECAEDBFD9704}" destId="{00B22C83-54A2-4F2D-B9BC-0FE294E28C29}" srcOrd="0" destOrd="0" presId="urn:microsoft.com/office/officeart/2005/8/layout/radial5"/>
    <dgm:cxn modelId="{0CA31983-225F-483E-B7A5-84158424B6E5}" type="presParOf" srcId="{80239C5D-844F-45FF-8038-FD7911CF7152}" destId="{516E05F2-2930-430D-8ED4-4FA612CED4BF}" srcOrd="12" destOrd="0" presId="urn:microsoft.com/office/officeart/2005/8/layout/radial5"/>
    <dgm:cxn modelId="{03672D21-3B86-4EBA-9E00-E2199AF5FFA3}" type="presParOf" srcId="{80239C5D-844F-45FF-8038-FD7911CF7152}" destId="{B2868251-C405-4C3E-9B28-9D027F0B53B3}" srcOrd="13" destOrd="0" presId="urn:microsoft.com/office/officeart/2005/8/layout/radial5"/>
    <dgm:cxn modelId="{C0C0EFF9-43BA-414B-9BAB-6FC4FDE23879}" type="presParOf" srcId="{B2868251-C405-4C3E-9B28-9D027F0B53B3}" destId="{AB7970DE-BFC2-4099-934C-2AACFADC8D22}" srcOrd="0" destOrd="0" presId="urn:microsoft.com/office/officeart/2005/8/layout/radial5"/>
    <dgm:cxn modelId="{7847C5AE-B55D-4C1C-9556-C45ABA428EF2}" type="presParOf" srcId="{80239C5D-844F-45FF-8038-FD7911CF7152}" destId="{6707F51A-8C3E-422A-BEA9-590614277378}" srcOrd="1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7C0E7-7173-494F-A5CF-F389F890AC5B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EBDC-9C62-48C6-8A72-E708C033C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77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2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74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76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81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5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9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93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0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56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94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9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84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E280-151A-4891-8D34-8B9E7A1A85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06CB-FE12-4DB8-BDF7-A8E96503A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8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" y="235528"/>
            <a:ext cx="11083636" cy="5818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873" y="365760"/>
            <a:ext cx="10917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6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87697"/>
            <a:ext cx="1145968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৭১১ খ্রিঃ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উমাইয়ারা(ওয়ালিদ)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স্পেনে মুসলিম শাসন প্রতিষ্ঠা করেন তারিকের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নেতৃত্বে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306077"/>
            <a:ext cx="114478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৭৫০ খ্রিঃ উমাইয়াদের পতন হলে কৌশলে দামেস্ক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ত্যাগ।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সফরসঙ্গী ছিল বদর নামে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ভৃত্য</a:t>
            </a:r>
            <a:endParaRPr lang="bn-IN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37074"/>
            <a:ext cx="1147156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 বছর যাযাবর জীবন-যাপন (৭৫০-৭৫৫)শেষে সিউটা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গমন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" y="4006812"/>
            <a:ext cx="1145968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বদরকে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স্পেনের পরিস্থিতি যাচাই করতে পাঠানো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4850724"/>
            <a:ext cx="114834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স্পেনে নিজগোত্রের লোক পেয়ে তৎকালীন শাসক ইউসুফকে সরিয়ে ক্ষমতা দখলের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07549"/>
            <a:ext cx="12192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৭৫৬ খ্রিঃ মাসারা যুদ্ধে ইউসুফ পরাজিত ও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কর্ডোভা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৩৩ বছর শাসন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৭৭৮খ্রিঃ মৃত্যু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3266" y="402032"/>
            <a:ext cx="630526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স্পেনে উমাইয়া আমিরাত কায়েম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6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780" y="520114"/>
            <a:ext cx="4421875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70822" y="2280977"/>
            <a:ext cx="10982848" cy="2090056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সর্বপ্রথম স্পেনে মুসলিম শাসন প্রতিষ্ঠিত হয় কখন ও কার নেতৃত্বে?</a:t>
            </a:r>
            <a:endParaRPr lang="en-US" sz="40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00" i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4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57200"/>
            <a:ext cx="8331200" cy="1066800"/>
          </a:xfr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78829" cy="4351338"/>
          </a:xfr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60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আদ-দাখিলের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9253" y="1825625"/>
            <a:ext cx="4762919" cy="435133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খ-দল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আদ-দাখিলের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ণাবলি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47" y="264642"/>
            <a:ext cx="7224765" cy="91101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আমিরাতের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বাজপাখি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মাসারার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আবব্দুর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আদ-দাখিলের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সেনাপতির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47" y="264642"/>
            <a:ext cx="7224765" cy="911016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479"/>
            <a:ext cx="10515600" cy="483048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আমিরাতের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আবব্দুর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আদ-দাখিল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বাজপাখি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আবব্দুর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আদ-দাখিল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মাসারার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৭৫৬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আবব্দুর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আদ-দাখিলের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ইউসুফ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সেনাপতির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জিয়াত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801" y="2391508"/>
            <a:ext cx="10590963" cy="18890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স্পেনে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আমিরাত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আবব্দুর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আদ-দাখিল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অবদান রেখে ছিলেন তা   লিখে   নিয়ে আসবে।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2451798" y="331596"/>
            <a:ext cx="7867859" cy="9144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643546"/>
            <a:ext cx="9192663" cy="6214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035232">
            <a:off x="2461902" y="2014744"/>
            <a:ext cx="7617256" cy="314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5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082" y="401679"/>
            <a:ext cx="2376570" cy="2376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59156" y="648186"/>
            <a:ext cx="5828044" cy="3046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হোসেন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০১৯১৩৭৫৬৮৬৬ / ০১৮১৫২৩১৩৯৯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shakhawat661983@gmail.com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9204" y="3836467"/>
            <a:ext cx="5770495" cy="29854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১ম পত্র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স্পেনে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আদ-দাখিল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393645" y="1443063"/>
            <a:ext cx="494689" cy="31389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384662" y="4548304"/>
            <a:ext cx="594108" cy="36336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5609" y="147244"/>
            <a:ext cx="11829830" cy="65466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7164" y="3283527"/>
            <a:ext cx="2396836" cy="3117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190005" y="2196935"/>
            <a:ext cx="2743200" cy="19000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3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build="p" animBg="1"/>
      <p:bldP spid="8" grpId="0" animBg="1"/>
      <p:bldP spid="10" grpId="0" animBg="1"/>
      <p:bldP spid="1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0364" y="64008"/>
            <a:ext cx="7185395" cy="318415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77" y="64008"/>
            <a:ext cx="4150549" cy="318415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03680" y="6044541"/>
            <a:ext cx="8128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দৃশ্যগুলি কীসের?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830" y="3882538"/>
            <a:ext cx="7280929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78" y="3923481"/>
            <a:ext cx="4150549" cy="19188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13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" y="109182"/>
            <a:ext cx="11887200" cy="599136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3457" y="641445"/>
            <a:ext cx="797029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08" y="2937605"/>
            <a:ext cx="1162594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স্পেনে উমাইয়া শাসন প্রতিষ্ঠায়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আদ-দাখিলের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কৃতিত্ব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4" y="464024"/>
            <a:ext cx="11655188" cy="369332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039" y="956846"/>
            <a:ext cx="5117911" cy="1200329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3516" y="2347415"/>
            <a:ext cx="447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432" y="2391249"/>
            <a:ext cx="10488302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আদ-দাখিল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পরিচয় ব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লতে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বাজপাখি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স্পেনে কীভাবে উমাইয়া খিলাফত প্রতিষ্ঠা হয় তা ব্যাখ্যা 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আব্দুর রহমানের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চারিত্রিক বৈশিষ্ট উল্লেখ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8012" y="3180771"/>
            <a:ext cx="412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2179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52660" y="120580"/>
            <a:ext cx="393895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আদ-দাখিল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B0640D-1556-4F81-BE90-283776D56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CB0640D-1556-4F81-BE90-283776D56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CB0640D-1556-4F81-BE90-283776D56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E0F73-9BE5-4CF4-8866-51BC5A452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76CE0F73-9BE5-4CF4-8866-51BC5A452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76CE0F73-9BE5-4CF4-8866-51BC5A452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76347D-B462-4E57-95D7-A89F52D8E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BC76347D-B462-4E57-95D7-A89F52D8E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BC76347D-B462-4E57-95D7-A89F52D8E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76ECB-8E2A-45F5-B802-2ABE78237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A2976ECB-8E2A-45F5-B802-2ABE78237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A2976ECB-8E2A-45F5-B802-2ABE78237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F56FFF-234D-4511-856F-49C84DFBE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4F56FFF-234D-4511-856F-49C84DFBE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4F56FFF-234D-4511-856F-49C84DFBE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D0EF7-031D-4182-85AC-B9567F618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AED0EF7-031D-4182-85AC-B9567F618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D0EF7-031D-4182-85AC-B9567F618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7C1BF-D40E-496E-95D4-D78E743D7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6A67C1BF-D40E-496E-95D4-D78E743D7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6A67C1BF-D40E-496E-95D4-D78E743D7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F148C-854B-434A-B235-1FE788F81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5DF148C-854B-434A-B235-1FE788F81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D5DF148C-854B-434A-B235-1FE788F81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D6DD2-9B68-4963-9CDA-E1BC63866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6D6DD2-9B68-4963-9CDA-E1BC63866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B6D6DD2-9B68-4963-9CDA-E1BC63866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0CA148-AEA8-4D36-98D6-1CA413DAC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FE0CA148-AEA8-4D36-98D6-1CA413DAC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E0CA148-AEA8-4D36-98D6-1CA413DAC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97806-13B0-4656-9E9E-E12971D9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4F397806-13B0-4656-9E9E-E12971D9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F397806-13B0-4656-9E9E-E12971D96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12229F-6553-46DE-9E88-ECAEDBFD9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112229F-6553-46DE-9E88-ECAEDBFD9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E112229F-6553-46DE-9E88-ECAEDBFD9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6E05F2-2930-430D-8ED4-4FA612CED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16E05F2-2930-430D-8ED4-4FA612CED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16E05F2-2930-430D-8ED4-4FA612CED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868251-C405-4C3E-9B28-9D027F0B5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2868251-C405-4C3E-9B28-9D027F0B5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2868251-C405-4C3E-9B28-9D027F0B5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07F51A-8C3E-422A-BEA9-590614277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6707F51A-8C3E-422A-BEA9-590614277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707F51A-8C3E-422A-BEA9-590614277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9484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আব্দুর রহমান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আদ-দাখিলের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1109290" cy="4351338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আমিরাতের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প্রতিষ্ঠাতাঃ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শাসকঃ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যোগ্য শাসনকর্তা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অনন্য সমরকুশলী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স্থাপত্যের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পৃষ্ঠপোষকঃ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শিল্পানুরাগী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আরবদের বাজপাখি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dirty="0" smtClean="0">
                <a:latin typeface="NikoshBAN" pitchFamily="2" charset="0"/>
                <a:cs typeface="NikoshBAN" pitchFamily="2" charset="0"/>
              </a:rPr>
              <a:t>খলিফা হিশামের নাতি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বাজপাখি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8" y="1813750"/>
            <a:ext cx="11629901" cy="43513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আব্বাসীয়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স্পেনে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মুগিসের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একদল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১ম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সাহসিকতার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শত্রুর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মুগিসের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গন্ধক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রং-এর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থলিতে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আব্বাসীয়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বণিক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মারফত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নিষ্ঠরতা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বাজপাখি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Falcon of the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Qurayshs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507" y="201881"/>
            <a:ext cx="11649694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স্পেনে উমাইয়া আমিরাত কায়েম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755" y="1638795"/>
            <a:ext cx="11732821" cy="5755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৭১১ খ্রিঃ উমাইয়ারা(ওয়ালিদ) স্পেনে মুসলিম শাসন প্রতিষ্ঠা করেন তারিকের নেতৃত্বে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৭৫০ খ্রিঃ উমাইয়াদের পতন হলে কৌশলে দামেস্ক ত্যাগ। সফরসঙ্গী ছিল বদর নামে ভৃত্য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 বছর যাযাবর জীবন-যাপন (৭৫০-৭৫৫)শেষে সিউটা গমন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বদরকে স্পেনের পরিস্থিতি যাচাই করতে পাঠানো হয়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স্পেনে নিজগোত্রের লোক পেয়ে তৎকালীন শাসক ইউসুফকে সরিয়ে ক্ষমতা দখলের পরিকল্পনা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৭৫৬ খ্রিঃ মাসারা যুদ্ধে ইউসুফ পরাজিত ও নিহত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কর্ডোভা দখল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৩৩ বছর শাসন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৭৭৮খ্রিঃ মৃত্যু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578</Words>
  <Application>Microsoft Office PowerPoint</Application>
  <PresentationFormat>Custom</PresentationFormat>
  <Paragraphs>89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 আব্দুর রহমান আদ-দাখিলের কৃতিত্ব ও চরিত্র</vt:lpstr>
      <vt:lpstr>১ম আবদুর  রহমানকে  কুরাইশদের বাজপাখি বলা হয় কেন?</vt:lpstr>
      <vt:lpstr>Slide 9</vt:lpstr>
      <vt:lpstr>Slide 10</vt:lpstr>
      <vt:lpstr>Slide 11</vt:lpstr>
      <vt:lpstr>দলীয় কাজ</vt:lpstr>
      <vt:lpstr>মূল্যায়ন</vt:lpstr>
      <vt:lpstr>মূল্যায়নের সমাধান</vt:lpstr>
      <vt:lpstr> স্পেনে স্বাধীন আমিরাত প্রতিষ্ঠায় আবব্দুর রহমান আদ-দাখিল কি অবদান রেখে ছিলেন তা   লিখে   নিয়ে আসবে।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Golzar</dc:creator>
  <cp:lastModifiedBy>need</cp:lastModifiedBy>
  <cp:revision>160</cp:revision>
  <dcterms:created xsi:type="dcterms:W3CDTF">2019-04-17T03:55:25Z</dcterms:created>
  <dcterms:modified xsi:type="dcterms:W3CDTF">2020-03-12T14:14:04Z</dcterms:modified>
</cp:coreProperties>
</file>