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2" r:id="rId2"/>
    <p:sldId id="321" r:id="rId3"/>
    <p:sldId id="314" r:id="rId4"/>
    <p:sldId id="305" r:id="rId5"/>
    <p:sldId id="306" r:id="rId6"/>
    <p:sldId id="260" r:id="rId7"/>
    <p:sldId id="295" r:id="rId8"/>
    <p:sldId id="307" r:id="rId9"/>
    <p:sldId id="310" r:id="rId10"/>
    <p:sldId id="312" r:id="rId11"/>
    <p:sldId id="315" r:id="rId12"/>
    <p:sldId id="317" r:id="rId13"/>
    <p:sldId id="320" r:id="rId14"/>
    <p:sldId id="319" r:id="rId15"/>
    <p:sldId id="308" r:id="rId16"/>
    <p:sldId id="309" r:id="rId17"/>
    <p:sldId id="275" r:id="rId18"/>
    <p:sldId id="276" r:id="rId19"/>
    <p:sldId id="323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997" autoAdjust="0"/>
  </p:normalViewPr>
  <p:slideViewPr>
    <p:cSldViewPr>
      <p:cViewPr>
        <p:scale>
          <a:sx n="106" d="100"/>
          <a:sy n="106" d="100"/>
        </p:scale>
        <p:origin x="-33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73E27-765F-4E07-A198-FB6F16A30FD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5B9711-BF5F-4CB8-91D9-80D6C65E23FD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1100" dirty="0">
            <a:latin typeface="NikoshBAN" pitchFamily="2" charset="0"/>
            <a:cs typeface="NikoshBAN" pitchFamily="2" charset="0"/>
          </a:endParaRPr>
        </a:p>
      </dgm:t>
    </dgm:pt>
    <dgm:pt modelId="{6ECB12E0-09F2-4C1F-90FC-2D06B5EF6484}" type="parTrans" cxnId="{B23D0DC2-DB01-4386-B3C3-BB4C4C86DFBA}">
      <dgm:prSet/>
      <dgm:spPr/>
      <dgm:t>
        <a:bodyPr/>
        <a:lstStyle/>
        <a:p>
          <a:endParaRPr lang="en-US"/>
        </a:p>
      </dgm:t>
    </dgm:pt>
    <dgm:pt modelId="{181DA6E5-8BFB-404E-9693-A07F96918CBC}" type="sibTrans" cxnId="{B23D0DC2-DB01-4386-B3C3-BB4C4C86DFBA}">
      <dgm:prSet/>
      <dgm:spPr/>
      <dgm:t>
        <a:bodyPr/>
        <a:lstStyle/>
        <a:p>
          <a:endParaRPr lang="en-US"/>
        </a:p>
      </dgm:t>
    </dgm:pt>
    <dgm:pt modelId="{BADA330C-566B-47AF-8C01-67E57885018A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পিতাঃ রজব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FF1DFAD-CF1E-4499-9F53-55A9FCE1B0F8}" type="parTrans" cxnId="{9142833B-6D27-4570-B37D-A1FC020A24EF}">
      <dgm:prSet/>
      <dgm:spPr/>
      <dgm:t>
        <a:bodyPr/>
        <a:lstStyle/>
        <a:p>
          <a:endParaRPr lang="en-US"/>
        </a:p>
      </dgm:t>
    </dgm:pt>
    <dgm:pt modelId="{C4748330-F7C5-4F06-9A2E-C4F2E919004E}" type="sibTrans" cxnId="{9142833B-6D27-4570-B37D-A1FC020A24EF}">
      <dgm:prSet/>
      <dgm:spPr/>
      <dgm:t>
        <a:bodyPr/>
        <a:lstStyle/>
        <a:p>
          <a:endParaRPr lang="en-US"/>
        </a:p>
      </dgm:t>
    </dgm:pt>
    <dgm:pt modelId="{D5C3237E-4C27-4FDD-8710-04EB35F70BD7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মৃত্যুঃ১৩৮৮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DA61F5F-52F4-4D06-8A97-E48929317C15}" type="parTrans" cxnId="{C774CE62-AC91-4992-9096-D8C6FAB8E441}">
      <dgm:prSet/>
      <dgm:spPr/>
      <dgm:t>
        <a:bodyPr/>
        <a:lstStyle/>
        <a:p>
          <a:endParaRPr lang="en-US"/>
        </a:p>
      </dgm:t>
    </dgm:pt>
    <dgm:pt modelId="{D3A4A222-7968-4C4F-8058-F2FBE17A9D3F}" type="sibTrans" cxnId="{C774CE62-AC91-4992-9096-D8C6FAB8E441}">
      <dgm:prSet/>
      <dgm:spPr/>
      <dgm:t>
        <a:bodyPr/>
        <a:lstStyle/>
        <a:p>
          <a:endParaRPr lang="en-US"/>
        </a:p>
      </dgm:t>
    </dgm:pt>
    <dgm:pt modelId="{D8BF36AE-0A9F-4878-9216-9AF11BEF4B72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ক্ষমতা লাভঃ ১৩৫১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568EABC-9DCC-46B6-95D4-1889B74A5E9A}" type="parTrans" cxnId="{EE6AC155-CCC1-4B5C-B8D3-DBE66681AF8D}">
      <dgm:prSet/>
      <dgm:spPr/>
      <dgm:t>
        <a:bodyPr/>
        <a:lstStyle/>
        <a:p>
          <a:endParaRPr lang="en-US"/>
        </a:p>
      </dgm:t>
    </dgm:pt>
    <dgm:pt modelId="{6049703E-D5EC-4006-9FF1-C6E36C750223}" type="sibTrans" cxnId="{EE6AC155-CCC1-4B5C-B8D3-DBE66681AF8D}">
      <dgm:prSet/>
      <dgm:spPr/>
      <dgm:t>
        <a:bodyPr/>
        <a:lstStyle/>
        <a:p>
          <a:endParaRPr lang="en-US"/>
        </a:p>
      </dgm:t>
    </dgm:pt>
    <dgm:pt modelId="{773D4DEE-4A00-47AC-9A03-EED5E29BDE9F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জন্ম ১৩০৯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2352F6F-837B-4EE1-8DCB-A6DEEBBC95B3}" type="parTrans" cxnId="{EBAA2D0A-A651-44AA-AA4E-19B4D958C1D0}">
      <dgm:prSet/>
      <dgm:spPr/>
      <dgm:t>
        <a:bodyPr/>
        <a:lstStyle/>
        <a:p>
          <a:endParaRPr lang="en-US"/>
        </a:p>
      </dgm:t>
    </dgm:pt>
    <dgm:pt modelId="{ECF6772B-1732-4724-B128-4D7326B00ACD}" type="sibTrans" cxnId="{EBAA2D0A-A651-44AA-AA4E-19B4D958C1D0}">
      <dgm:prSet/>
      <dgm:spPr/>
      <dgm:t>
        <a:bodyPr/>
        <a:lstStyle/>
        <a:p>
          <a:endParaRPr lang="en-US"/>
        </a:p>
      </dgm:t>
    </dgm:pt>
    <dgm:pt modelId="{0DF32ECF-F768-47F6-A372-7D50BB45C480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মাতাঃ রাজপুত স্ত্রী</a:t>
          </a:r>
          <a:r>
            <a:rPr lang="bn-BD" dirty="0" smtClean="0"/>
            <a:t> </a:t>
          </a:r>
          <a:endParaRPr lang="en-US" dirty="0"/>
        </a:p>
      </dgm:t>
    </dgm:pt>
    <dgm:pt modelId="{32E1E90C-53C7-4DCD-9F57-89141E92E70B}" type="parTrans" cxnId="{EA39744F-2BB8-4C6F-9474-7A8E2BBB1061}">
      <dgm:prSet/>
      <dgm:spPr/>
      <dgm:t>
        <a:bodyPr/>
        <a:lstStyle/>
        <a:p>
          <a:endParaRPr lang="en-US"/>
        </a:p>
      </dgm:t>
    </dgm:pt>
    <dgm:pt modelId="{0457AEFC-00C9-4A2A-B6DA-CCABF3EB4CF1}" type="sibTrans" cxnId="{EA39744F-2BB8-4C6F-9474-7A8E2BBB1061}">
      <dgm:prSet/>
      <dgm:spPr/>
      <dgm:t>
        <a:bodyPr/>
        <a:lstStyle/>
        <a:p>
          <a:endParaRPr lang="en-US"/>
        </a:p>
      </dgm:t>
    </dgm:pt>
    <dgm:pt modelId="{8B790BC4-7A16-4FCD-98BF-BAE92E0DB846}" type="pres">
      <dgm:prSet presAssocID="{C1F73E27-765F-4E07-A198-FB6F16A30FD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8049DE-BD42-4DA9-AF95-724A0DD55545}" type="pres">
      <dgm:prSet presAssocID="{0E5B9711-BF5F-4CB8-91D9-80D6C65E23FD}" presName="centerShape" presStyleLbl="node0" presStyleIdx="0" presStyleCnt="1" custScaleX="148187"/>
      <dgm:spPr/>
      <dgm:t>
        <a:bodyPr/>
        <a:lstStyle/>
        <a:p>
          <a:endParaRPr lang="en-US"/>
        </a:p>
      </dgm:t>
    </dgm:pt>
    <dgm:pt modelId="{AFB46FCB-C545-4860-8794-555A0B2304A5}" type="pres">
      <dgm:prSet presAssocID="{4FF1DFAD-CF1E-4499-9F53-55A9FCE1B0F8}" presName="parTrans" presStyleLbl="sibTrans2D1" presStyleIdx="0" presStyleCnt="5"/>
      <dgm:spPr/>
      <dgm:t>
        <a:bodyPr/>
        <a:lstStyle/>
        <a:p>
          <a:endParaRPr lang="en-US"/>
        </a:p>
      </dgm:t>
    </dgm:pt>
    <dgm:pt modelId="{36840E9F-B82F-416A-B93A-9A4CAFA863BF}" type="pres">
      <dgm:prSet presAssocID="{4FF1DFAD-CF1E-4499-9F53-55A9FCE1B0F8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979D7F9-64FA-48E0-BE2F-C7DC512798CC}" type="pres">
      <dgm:prSet presAssocID="{BADA330C-566B-47AF-8C01-67E57885018A}" presName="node" presStyleLbl="node1" presStyleIdx="0" presStyleCnt="5" custRadScaleRad="95811" custRadScaleInc="8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0DD37-DB80-4991-B4B1-734E0C2F0F39}" type="pres">
      <dgm:prSet presAssocID="{32E1E90C-53C7-4DCD-9F57-89141E92E70B}" presName="parTrans" presStyleLbl="sibTrans2D1" presStyleIdx="1" presStyleCnt="5"/>
      <dgm:spPr/>
      <dgm:t>
        <a:bodyPr/>
        <a:lstStyle/>
        <a:p>
          <a:endParaRPr lang="en-US"/>
        </a:p>
      </dgm:t>
    </dgm:pt>
    <dgm:pt modelId="{A4E8E411-8B08-4936-8C30-F8EA029E04DC}" type="pres">
      <dgm:prSet presAssocID="{32E1E90C-53C7-4DCD-9F57-89141E92E70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2330C49E-871C-461D-BF44-CED02959F16F}" type="pres">
      <dgm:prSet presAssocID="{0DF32ECF-F768-47F6-A372-7D50BB45C48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255E4-27E9-4D49-9A1B-8C77BF65F50D}" type="pres">
      <dgm:prSet presAssocID="{C2352F6F-837B-4EE1-8DCB-A6DEEBBC95B3}" presName="parTrans" presStyleLbl="sibTrans2D1" presStyleIdx="2" presStyleCnt="5"/>
      <dgm:spPr/>
      <dgm:t>
        <a:bodyPr/>
        <a:lstStyle/>
        <a:p>
          <a:endParaRPr lang="en-US"/>
        </a:p>
      </dgm:t>
    </dgm:pt>
    <dgm:pt modelId="{D9346AFD-4D51-461E-B6E5-FDF518CCAFBD}" type="pres">
      <dgm:prSet presAssocID="{C2352F6F-837B-4EE1-8DCB-A6DEEBBC95B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C3AEAAB-0663-4E3A-8A6B-6F670BA4A66D}" type="pres">
      <dgm:prSet presAssocID="{773D4DEE-4A00-47AC-9A03-EED5E29BDE9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115D4-12DB-40E2-ADC7-2D195F46B3F0}" type="pres">
      <dgm:prSet presAssocID="{4568EABC-9DCC-46B6-95D4-1889B74A5E9A}" presName="parTrans" presStyleLbl="sibTrans2D1" presStyleIdx="3" presStyleCnt="5"/>
      <dgm:spPr/>
      <dgm:t>
        <a:bodyPr/>
        <a:lstStyle/>
        <a:p>
          <a:endParaRPr lang="en-US"/>
        </a:p>
      </dgm:t>
    </dgm:pt>
    <dgm:pt modelId="{8C6083DA-DC99-4DA9-979A-B8BA7CB81D4E}" type="pres">
      <dgm:prSet presAssocID="{4568EABC-9DCC-46B6-95D4-1889B74A5E9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56156C7-2C7B-4826-893E-D161AA4D6F32}" type="pres">
      <dgm:prSet presAssocID="{D8BF36AE-0A9F-4878-9216-9AF11BEF4B7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16AEF-D96C-485D-BF04-8A75026551B3}" type="pres">
      <dgm:prSet presAssocID="{4DA61F5F-52F4-4D06-8A97-E48929317C15}" presName="parTrans" presStyleLbl="sibTrans2D1" presStyleIdx="4" presStyleCnt="5"/>
      <dgm:spPr/>
      <dgm:t>
        <a:bodyPr/>
        <a:lstStyle/>
        <a:p>
          <a:endParaRPr lang="en-US"/>
        </a:p>
      </dgm:t>
    </dgm:pt>
    <dgm:pt modelId="{022D0938-BC9C-4BEE-94DF-956289984D04}" type="pres">
      <dgm:prSet presAssocID="{4DA61F5F-52F4-4D06-8A97-E48929317C1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397BD5FD-1468-4610-BC93-6230938775DF}" type="pres">
      <dgm:prSet presAssocID="{D5C3237E-4C27-4FDD-8710-04EB35F70BD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B5EE02-6AAD-41C2-A425-219D1DE11F30}" type="presOf" srcId="{32E1E90C-53C7-4DCD-9F57-89141E92E70B}" destId="{93A0DD37-DB80-4991-B4B1-734E0C2F0F39}" srcOrd="0" destOrd="0" presId="urn:microsoft.com/office/officeart/2005/8/layout/radial5"/>
    <dgm:cxn modelId="{6BA360DA-88C2-4BE0-9715-CDFE4E3E492C}" type="presOf" srcId="{4FF1DFAD-CF1E-4499-9F53-55A9FCE1B0F8}" destId="{36840E9F-B82F-416A-B93A-9A4CAFA863BF}" srcOrd="1" destOrd="0" presId="urn:microsoft.com/office/officeart/2005/8/layout/radial5"/>
    <dgm:cxn modelId="{90EE2A57-4958-4BCB-8420-F72130EC1F2D}" type="presOf" srcId="{C2352F6F-837B-4EE1-8DCB-A6DEEBBC95B3}" destId="{CA5255E4-27E9-4D49-9A1B-8C77BF65F50D}" srcOrd="0" destOrd="0" presId="urn:microsoft.com/office/officeart/2005/8/layout/radial5"/>
    <dgm:cxn modelId="{7D3387A5-35A0-4501-9565-AE314EB7C9C3}" type="presOf" srcId="{4568EABC-9DCC-46B6-95D4-1889B74A5E9A}" destId="{E67115D4-12DB-40E2-ADC7-2D195F46B3F0}" srcOrd="0" destOrd="0" presId="urn:microsoft.com/office/officeart/2005/8/layout/radial5"/>
    <dgm:cxn modelId="{B23D0DC2-DB01-4386-B3C3-BB4C4C86DFBA}" srcId="{C1F73E27-765F-4E07-A198-FB6F16A30FD4}" destId="{0E5B9711-BF5F-4CB8-91D9-80D6C65E23FD}" srcOrd="0" destOrd="0" parTransId="{6ECB12E0-09F2-4C1F-90FC-2D06B5EF6484}" sibTransId="{181DA6E5-8BFB-404E-9693-A07F96918CBC}"/>
    <dgm:cxn modelId="{C774CE62-AC91-4992-9096-D8C6FAB8E441}" srcId="{0E5B9711-BF5F-4CB8-91D9-80D6C65E23FD}" destId="{D5C3237E-4C27-4FDD-8710-04EB35F70BD7}" srcOrd="4" destOrd="0" parTransId="{4DA61F5F-52F4-4D06-8A97-E48929317C15}" sibTransId="{D3A4A222-7968-4C4F-8058-F2FBE17A9D3F}"/>
    <dgm:cxn modelId="{608EDA0A-D3D0-4FB3-8364-2A884CC1BE57}" type="presOf" srcId="{BADA330C-566B-47AF-8C01-67E57885018A}" destId="{2979D7F9-64FA-48E0-BE2F-C7DC512798CC}" srcOrd="0" destOrd="0" presId="urn:microsoft.com/office/officeart/2005/8/layout/radial5"/>
    <dgm:cxn modelId="{0C5E8979-E0A0-413C-964B-69F12AE85F59}" type="presOf" srcId="{0E5B9711-BF5F-4CB8-91D9-80D6C65E23FD}" destId="{628049DE-BD42-4DA9-AF95-724A0DD55545}" srcOrd="0" destOrd="0" presId="urn:microsoft.com/office/officeart/2005/8/layout/radial5"/>
    <dgm:cxn modelId="{AB33A1CB-19CD-42F4-821B-58B893F7458B}" type="presOf" srcId="{4DA61F5F-52F4-4D06-8A97-E48929317C15}" destId="{022D0938-BC9C-4BEE-94DF-956289984D04}" srcOrd="1" destOrd="0" presId="urn:microsoft.com/office/officeart/2005/8/layout/radial5"/>
    <dgm:cxn modelId="{064485EB-1E54-4A67-ACBF-3FA6ABF884EC}" type="presOf" srcId="{4DA61F5F-52F4-4D06-8A97-E48929317C15}" destId="{F3516AEF-D96C-485D-BF04-8A75026551B3}" srcOrd="0" destOrd="0" presId="urn:microsoft.com/office/officeart/2005/8/layout/radial5"/>
    <dgm:cxn modelId="{CCCFDB3C-7A92-4D56-9CC8-D4BE6970C74E}" type="presOf" srcId="{4568EABC-9DCC-46B6-95D4-1889B74A5E9A}" destId="{8C6083DA-DC99-4DA9-979A-B8BA7CB81D4E}" srcOrd="1" destOrd="0" presId="urn:microsoft.com/office/officeart/2005/8/layout/radial5"/>
    <dgm:cxn modelId="{10BCD426-FAC3-4CCD-8994-B4F92F4D0779}" type="presOf" srcId="{D5C3237E-4C27-4FDD-8710-04EB35F70BD7}" destId="{397BD5FD-1468-4610-BC93-6230938775DF}" srcOrd="0" destOrd="0" presId="urn:microsoft.com/office/officeart/2005/8/layout/radial5"/>
    <dgm:cxn modelId="{ACF6C067-6790-417C-885D-99BCA3068F5C}" type="presOf" srcId="{32E1E90C-53C7-4DCD-9F57-89141E92E70B}" destId="{A4E8E411-8B08-4936-8C30-F8EA029E04DC}" srcOrd="1" destOrd="0" presId="urn:microsoft.com/office/officeart/2005/8/layout/radial5"/>
    <dgm:cxn modelId="{CDBEF6F8-FAF7-4C69-A596-591253482C9C}" type="presOf" srcId="{0DF32ECF-F768-47F6-A372-7D50BB45C480}" destId="{2330C49E-871C-461D-BF44-CED02959F16F}" srcOrd="0" destOrd="0" presId="urn:microsoft.com/office/officeart/2005/8/layout/radial5"/>
    <dgm:cxn modelId="{A2736625-B3C5-4A59-9080-B25D91C26EED}" type="presOf" srcId="{4FF1DFAD-CF1E-4499-9F53-55A9FCE1B0F8}" destId="{AFB46FCB-C545-4860-8794-555A0B2304A5}" srcOrd="0" destOrd="0" presId="urn:microsoft.com/office/officeart/2005/8/layout/radial5"/>
    <dgm:cxn modelId="{EA39744F-2BB8-4C6F-9474-7A8E2BBB1061}" srcId="{0E5B9711-BF5F-4CB8-91D9-80D6C65E23FD}" destId="{0DF32ECF-F768-47F6-A372-7D50BB45C480}" srcOrd="1" destOrd="0" parTransId="{32E1E90C-53C7-4DCD-9F57-89141E92E70B}" sibTransId="{0457AEFC-00C9-4A2A-B6DA-CCABF3EB4CF1}"/>
    <dgm:cxn modelId="{EE6AC155-CCC1-4B5C-B8D3-DBE66681AF8D}" srcId="{0E5B9711-BF5F-4CB8-91D9-80D6C65E23FD}" destId="{D8BF36AE-0A9F-4878-9216-9AF11BEF4B72}" srcOrd="3" destOrd="0" parTransId="{4568EABC-9DCC-46B6-95D4-1889B74A5E9A}" sibTransId="{6049703E-D5EC-4006-9FF1-C6E36C750223}"/>
    <dgm:cxn modelId="{EBAA2D0A-A651-44AA-AA4E-19B4D958C1D0}" srcId="{0E5B9711-BF5F-4CB8-91D9-80D6C65E23FD}" destId="{773D4DEE-4A00-47AC-9A03-EED5E29BDE9F}" srcOrd="2" destOrd="0" parTransId="{C2352F6F-837B-4EE1-8DCB-A6DEEBBC95B3}" sibTransId="{ECF6772B-1732-4724-B128-4D7326B00ACD}"/>
    <dgm:cxn modelId="{7CCE2CA5-AAE9-4798-92AA-C0EB9D3F4852}" type="presOf" srcId="{C1F73E27-765F-4E07-A198-FB6F16A30FD4}" destId="{8B790BC4-7A16-4FCD-98BF-BAE92E0DB846}" srcOrd="0" destOrd="0" presId="urn:microsoft.com/office/officeart/2005/8/layout/radial5"/>
    <dgm:cxn modelId="{223C85BB-F2F7-4CE9-8B31-350164536FB1}" type="presOf" srcId="{C2352F6F-837B-4EE1-8DCB-A6DEEBBC95B3}" destId="{D9346AFD-4D51-461E-B6E5-FDF518CCAFBD}" srcOrd="1" destOrd="0" presId="urn:microsoft.com/office/officeart/2005/8/layout/radial5"/>
    <dgm:cxn modelId="{2973FC72-1848-4969-97E1-60930EACFBFE}" type="presOf" srcId="{D8BF36AE-0A9F-4878-9216-9AF11BEF4B72}" destId="{D56156C7-2C7B-4826-893E-D161AA4D6F32}" srcOrd="0" destOrd="0" presId="urn:microsoft.com/office/officeart/2005/8/layout/radial5"/>
    <dgm:cxn modelId="{E8874746-2F0C-4736-8DB8-D0B46222858C}" type="presOf" srcId="{773D4DEE-4A00-47AC-9A03-EED5E29BDE9F}" destId="{BC3AEAAB-0663-4E3A-8A6B-6F670BA4A66D}" srcOrd="0" destOrd="0" presId="urn:microsoft.com/office/officeart/2005/8/layout/radial5"/>
    <dgm:cxn modelId="{9142833B-6D27-4570-B37D-A1FC020A24EF}" srcId="{0E5B9711-BF5F-4CB8-91D9-80D6C65E23FD}" destId="{BADA330C-566B-47AF-8C01-67E57885018A}" srcOrd="0" destOrd="0" parTransId="{4FF1DFAD-CF1E-4499-9F53-55A9FCE1B0F8}" sibTransId="{C4748330-F7C5-4F06-9A2E-C4F2E919004E}"/>
    <dgm:cxn modelId="{7E758772-62D5-4871-BA44-11FC580605BB}" type="presParOf" srcId="{8B790BC4-7A16-4FCD-98BF-BAE92E0DB846}" destId="{628049DE-BD42-4DA9-AF95-724A0DD55545}" srcOrd="0" destOrd="0" presId="urn:microsoft.com/office/officeart/2005/8/layout/radial5"/>
    <dgm:cxn modelId="{7AB32232-42C5-4F08-8C0B-788E7203CA5B}" type="presParOf" srcId="{8B790BC4-7A16-4FCD-98BF-BAE92E0DB846}" destId="{AFB46FCB-C545-4860-8794-555A0B2304A5}" srcOrd="1" destOrd="0" presId="urn:microsoft.com/office/officeart/2005/8/layout/radial5"/>
    <dgm:cxn modelId="{9B85582A-629A-4F4A-B799-F93468923917}" type="presParOf" srcId="{AFB46FCB-C545-4860-8794-555A0B2304A5}" destId="{36840E9F-B82F-416A-B93A-9A4CAFA863BF}" srcOrd="0" destOrd="0" presId="urn:microsoft.com/office/officeart/2005/8/layout/radial5"/>
    <dgm:cxn modelId="{0C4CA4D0-59FD-47F3-8EBB-BD661E85CF47}" type="presParOf" srcId="{8B790BC4-7A16-4FCD-98BF-BAE92E0DB846}" destId="{2979D7F9-64FA-48E0-BE2F-C7DC512798CC}" srcOrd="2" destOrd="0" presId="urn:microsoft.com/office/officeart/2005/8/layout/radial5"/>
    <dgm:cxn modelId="{94F900F8-C4F3-4620-BEE9-B55DC184B8EA}" type="presParOf" srcId="{8B790BC4-7A16-4FCD-98BF-BAE92E0DB846}" destId="{93A0DD37-DB80-4991-B4B1-734E0C2F0F39}" srcOrd="3" destOrd="0" presId="urn:microsoft.com/office/officeart/2005/8/layout/radial5"/>
    <dgm:cxn modelId="{C21D9704-F2CC-458A-AB93-2FA28B80643D}" type="presParOf" srcId="{93A0DD37-DB80-4991-B4B1-734E0C2F0F39}" destId="{A4E8E411-8B08-4936-8C30-F8EA029E04DC}" srcOrd="0" destOrd="0" presId="urn:microsoft.com/office/officeart/2005/8/layout/radial5"/>
    <dgm:cxn modelId="{B7E57F18-A4E2-49DA-AA16-4EDF661E1960}" type="presParOf" srcId="{8B790BC4-7A16-4FCD-98BF-BAE92E0DB846}" destId="{2330C49E-871C-461D-BF44-CED02959F16F}" srcOrd="4" destOrd="0" presId="urn:microsoft.com/office/officeart/2005/8/layout/radial5"/>
    <dgm:cxn modelId="{81C8BF29-2D61-4753-8492-4289E9BD2732}" type="presParOf" srcId="{8B790BC4-7A16-4FCD-98BF-BAE92E0DB846}" destId="{CA5255E4-27E9-4D49-9A1B-8C77BF65F50D}" srcOrd="5" destOrd="0" presId="urn:microsoft.com/office/officeart/2005/8/layout/radial5"/>
    <dgm:cxn modelId="{80AB1F38-3D22-4C9E-8FF5-2CB303E9D825}" type="presParOf" srcId="{CA5255E4-27E9-4D49-9A1B-8C77BF65F50D}" destId="{D9346AFD-4D51-461E-B6E5-FDF518CCAFBD}" srcOrd="0" destOrd="0" presId="urn:microsoft.com/office/officeart/2005/8/layout/radial5"/>
    <dgm:cxn modelId="{E2BC00CC-F03C-4D26-9B9E-BD146C204161}" type="presParOf" srcId="{8B790BC4-7A16-4FCD-98BF-BAE92E0DB846}" destId="{BC3AEAAB-0663-4E3A-8A6B-6F670BA4A66D}" srcOrd="6" destOrd="0" presId="urn:microsoft.com/office/officeart/2005/8/layout/radial5"/>
    <dgm:cxn modelId="{6F22EAB4-F870-4548-866E-DD760E02CA52}" type="presParOf" srcId="{8B790BC4-7A16-4FCD-98BF-BAE92E0DB846}" destId="{E67115D4-12DB-40E2-ADC7-2D195F46B3F0}" srcOrd="7" destOrd="0" presId="urn:microsoft.com/office/officeart/2005/8/layout/radial5"/>
    <dgm:cxn modelId="{F085BFF1-7E5A-4832-BEB7-49759BC05A38}" type="presParOf" srcId="{E67115D4-12DB-40E2-ADC7-2D195F46B3F0}" destId="{8C6083DA-DC99-4DA9-979A-B8BA7CB81D4E}" srcOrd="0" destOrd="0" presId="urn:microsoft.com/office/officeart/2005/8/layout/radial5"/>
    <dgm:cxn modelId="{1489E42C-F0DD-4040-BCBF-A887E1C4E035}" type="presParOf" srcId="{8B790BC4-7A16-4FCD-98BF-BAE92E0DB846}" destId="{D56156C7-2C7B-4826-893E-D161AA4D6F32}" srcOrd="8" destOrd="0" presId="urn:microsoft.com/office/officeart/2005/8/layout/radial5"/>
    <dgm:cxn modelId="{1799C733-9403-437F-B080-225C4B5C8A2A}" type="presParOf" srcId="{8B790BC4-7A16-4FCD-98BF-BAE92E0DB846}" destId="{F3516AEF-D96C-485D-BF04-8A75026551B3}" srcOrd="9" destOrd="0" presId="urn:microsoft.com/office/officeart/2005/8/layout/radial5"/>
    <dgm:cxn modelId="{FB63DCAE-26D5-4AEA-B055-6978A5FF8965}" type="presParOf" srcId="{F3516AEF-D96C-485D-BF04-8A75026551B3}" destId="{022D0938-BC9C-4BEE-94DF-956289984D04}" srcOrd="0" destOrd="0" presId="urn:microsoft.com/office/officeart/2005/8/layout/radial5"/>
    <dgm:cxn modelId="{A97610F4-7B97-426E-9A21-B4F3ACBCB8CB}" type="presParOf" srcId="{8B790BC4-7A16-4FCD-98BF-BAE92E0DB846}" destId="{397BD5FD-1468-4610-BC93-6230938775DF}" srcOrd="10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25C5E-AB5F-4434-80C1-CFA819F965BB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64ECE-947C-43D1-A154-C9A2176CD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FEBDC-9C62-48C6-8A72-E708C033C7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FEBDC-9C62-48C6-8A72-E708C033C7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523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ABE-D536-42A2-A8E7-7FD6B08F61E2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A9ABE-D536-42A2-A8E7-7FD6B08F61E2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F9C8-EE02-4ECC-A4B1-D316423AA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18" y="235528"/>
            <a:ext cx="8312727" cy="58189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9155" y="365760"/>
            <a:ext cx="8188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66626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একডালা দুর্গ ও উড়িষ্যা অভিযান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eed\Desktop\Sultan Firuj Shah Tughlk\একডালা দূর্গ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3810000" cy="3505200"/>
          </a:xfrm>
          <a:prstGeom prst="rect">
            <a:avLst/>
          </a:prstGeom>
          <a:noFill/>
        </p:spPr>
      </p:pic>
      <p:pic>
        <p:nvPicPr>
          <p:cNvPr id="1027" name="Picture 3" descr="C:\Users\need\Desktop\Sultan Firuj Shah Tughlk\Urish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828800"/>
            <a:ext cx="3962400" cy="3505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5486400"/>
            <a:ext cx="3124200" cy="60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একডালা দুর্গ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0" y="5486400"/>
            <a:ext cx="3124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উড়িষ্যা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 animBg="1"/>
      <p:bldP spid="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নাগরকোট বিজয় ও সিন্ধু অভিযান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need\Desktop\Sultan Firuj Shah Tughlk\nagku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3809999" cy="3276600"/>
          </a:xfrm>
          <a:prstGeom prst="rect">
            <a:avLst/>
          </a:prstGeom>
          <a:noFill/>
        </p:spPr>
      </p:pic>
      <p:pic>
        <p:nvPicPr>
          <p:cNvPr id="4099" name="Picture 3" descr="C:\Users\need\Desktop\Sultan Firuj Shah Tughlk\sindu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447800"/>
            <a:ext cx="3886200" cy="32766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85800" y="5029200"/>
            <a:ext cx="3124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নাগরকোট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5029200"/>
            <a:ext cx="3124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agara Solid" pitchFamily="8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সিন্ধু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 animBg="1"/>
      <p:bldP spid="10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দাস বিভাগ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need\Desktop\Sultan Firuj Shah Tughlk\da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3810000" cy="3200399"/>
          </a:xfrm>
          <a:prstGeom prst="rect">
            <a:avLst/>
          </a:prstGeom>
          <a:noFill/>
        </p:spPr>
      </p:pic>
      <p:pic>
        <p:nvPicPr>
          <p:cNvPr id="5123" name="Picture 3" descr="C:\Users\need\Desktop\Sultan Firuj Shah Tughlk\das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828800"/>
            <a:ext cx="40386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কর বিভাগ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70" name="Picture 2" descr="C:\Users\need\Desktop\Sultan Firuj Shah Tughlk\index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62000" y="2012111"/>
            <a:ext cx="7543800" cy="374817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সামরিক বিভাগ</a:t>
            </a:r>
            <a:endParaRPr lang="en-US" dirty="0"/>
          </a:p>
        </p:txBody>
      </p:sp>
      <p:pic>
        <p:nvPicPr>
          <p:cNvPr id="6146" name="Picture 2" descr="C:\Users\need\Desktop\Sultan Firuj Shah Tughlk\samrik bahini 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752600"/>
            <a:ext cx="3733800" cy="3505200"/>
          </a:xfrm>
          <a:prstGeom prst="rect">
            <a:avLst/>
          </a:prstGeom>
          <a:noFill/>
        </p:spPr>
      </p:pic>
      <p:pic>
        <p:nvPicPr>
          <p:cNvPr id="6148" name="Picture 4" descr="C:\Users\need\Desktop\Sultan Firuj Shah Tughlk\samrik bahini 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1828800"/>
            <a:ext cx="39624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বিচার প্রশাসন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need\Desktop\Sumerian Civilization\inde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676400"/>
            <a:ext cx="3733800" cy="3200400"/>
          </a:xfrm>
          <a:prstGeom prst="rect">
            <a:avLst/>
          </a:prstGeom>
          <a:noFill/>
        </p:spPr>
      </p:pic>
      <p:pic>
        <p:nvPicPr>
          <p:cNvPr id="29699" name="Picture 3" descr="C:\Users\need\Desktop\Sumerian Civilization\Su bicha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76400"/>
            <a:ext cx="3657600" cy="3276599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ধর্মীয় নীতি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need\Desktop\Sultan Firuj Shah Tughlk\m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3657600" cy="4190999"/>
          </a:xfrm>
          <a:prstGeom prst="rect">
            <a:avLst/>
          </a:prstGeom>
          <a:noFill/>
        </p:spPr>
      </p:pic>
      <p:pic>
        <p:nvPicPr>
          <p:cNvPr id="4098" name="Picture 2" descr="C:\Users\need\Desktop\Sultan Firuj Shah Tughlk\inde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828800"/>
            <a:ext cx="37338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248400" cy="10668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  <a:ln w="6350"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bn-BD" sz="6000" u="sng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6000" u="sng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6000" u="sng" dirty="0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6000" u="sng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সুলতান ফিরোজ শাহ তুঘলকের অভিযানসমূহের নাম লিখ।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</a:ln>
        </p:spPr>
        <p:txBody>
          <a:bodyPr/>
          <a:lstStyle/>
          <a:p>
            <a:pPr lvl="1" algn="ctr">
              <a:buNone/>
            </a:pPr>
            <a:r>
              <a:rPr lang="bn-BD" sz="6000" u="sng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6000" u="sng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6000" u="sng" dirty="0" smtClean="0">
                <a:latin typeface="NikoshBAN" pitchFamily="2" charset="0"/>
                <a:cs typeface="NikoshBAN" pitchFamily="2" charset="0"/>
              </a:rPr>
              <a:t>দল 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সুলতান ফিরোজ শাহ তুঘলকের জনকল্যাণমূলক কার্যাবলি লিখ।</a:t>
            </a:r>
          </a:p>
          <a:p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295400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81600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সুলতান ফিরোজ শাহ তুঘলকের কয় ধরনের কর বিলোপ করেন?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সুলতান ফিরোজ শাহ তুঘলকের উপাধি কি ছিল?</a:t>
            </a:r>
            <a:endParaRPr lang="bn-BD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সুলতান ফিরোজ শাহ তুঘলকের স্বাস্থ্যসেবার যে প্রতিষ্ঠান স্থাপন করেন তার নাম কি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তুঘলকের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স্মৃতি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রক্ষার্থে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ফিরোজ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শাহের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নির্মিত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শহরের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2954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নের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81600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সুলতান ফিরোজ শাহ তুঘলকের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কর বিলোপ করেন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২৩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সুলতান ফিরোজ শাহ তুঘলকের উপাধি কি ছিল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মাতামহীসুলভ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সুলতান ফিরোজ শাহ তুঘলকের স্বাস্থ্যসেবার যে প্রতিষ্ঠান স্থাপন করেন তার নাম কি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'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উস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সেফা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'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বিমারিস্তান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সিফাখানা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তুঘলকের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স্মৃতি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রক্ষার্থে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ফিরোজ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শাহের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নির্মিত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শহরের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জৈনপুর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1782428" cy="23765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362200" y="152400"/>
            <a:ext cx="6553200" cy="304698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হোসেন</a:t>
            </a: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ইসলামের ইতিহাস ও সংস্কৃতি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আগানগর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বরুড়া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০১৯১৩৭৫৬৮৬৬ / ০১৮১৫২৩১৩৯৯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shakhawat661983@gmail.com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3836469"/>
            <a:ext cx="6629400" cy="249299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ইসলামের ইতিহাস ও সংস্কৃতি 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দিল্লি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সালতানাত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endParaRPr lang="en-US" sz="32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সুলতান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ফিরোজ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শাহ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তুঘলকের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শাসনকাল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1981200" y="1295400"/>
            <a:ext cx="371017" cy="31389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1905000" y="5181600"/>
            <a:ext cx="445581" cy="363361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need\Desktop\Con Ju 2020\IMG_20200121_205418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76200" y="4038600"/>
            <a:ext cx="1797627" cy="23769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Right Arrow 11"/>
          <p:cNvSpPr/>
          <p:nvPr/>
        </p:nvSpPr>
        <p:spPr>
          <a:xfrm>
            <a:off x="0" y="2590800"/>
            <a:ext cx="1905000" cy="137159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1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39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9" grpId="0" build="p" animBg="1"/>
      <p:bldP spid="8" grpId="0" animBg="1"/>
      <p:bldP spid="10" grpId="0" animBg="1"/>
      <p:bldP spid="12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705600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eparation 2"/>
          <p:cNvSpPr/>
          <p:nvPr/>
        </p:nvSpPr>
        <p:spPr>
          <a:xfrm>
            <a:off x="2133600" y="1219200"/>
            <a:ext cx="4419600" cy="1066800"/>
          </a:xfrm>
          <a:prstGeom prst="flowChartPrepar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819400"/>
            <a:ext cx="8382000" cy="1295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 ফিরোজ শাহ তুঘলকের কোন কোন কার্যাবলি বর্তমানে বিদ্যমান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লিখে নিয়ে আসবে?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752600"/>
          </a:xfr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72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need\Desktop\BTT -2019\ICT B=23\r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38200" y="2286000"/>
            <a:ext cx="556260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eed\Desktop\Sultan Firuj Shah Tughlk\একডালা দূর্গ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7924800" cy="4876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828800" y="5943600"/>
            <a:ext cx="4572000" cy="76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একডালা দুর্গ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জনকল্যাণমূলক প্রতিষ্ঠান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eed\Desktop\Sultan Firuj Shah Tughlk\s1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1"/>
            <a:ext cx="3448050" cy="3010694"/>
          </a:xfrm>
          <a:prstGeom prst="rect">
            <a:avLst/>
          </a:prstGeom>
          <a:noFill/>
        </p:spPr>
      </p:pic>
      <p:pic>
        <p:nvPicPr>
          <p:cNvPr id="1027" name="Picture 3" descr="C:\Users\need\Desktop\Sultan Firuj Shah Tughlk\Hospit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24000"/>
            <a:ext cx="4038600" cy="313928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762000" y="4876800"/>
            <a:ext cx="2667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4800600"/>
            <a:ext cx="2590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হাসপাতাল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228600" y="152400"/>
            <a:ext cx="228600" cy="122238"/>
          </a:xfrm>
        </p:spPr>
        <p:txBody>
          <a:bodyPr>
            <a:noAutofit/>
          </a:bodyPr>
          <a:lstStyle/>
          <a:p>
            <a:r>
              <a:rPr lang="bn-BD" sz="800" dirty="0" smtClean="0"/>
              <a:t>স</a:t>
            </a:r>
            <a:endParaRPr lang="en-US" sz="1800" dirty="0"/>
          </a:p>
        </p:txBody>
      </p:sp>
      <p:pic>
        <p:nvPicPr>
          <p:cNvPr id="2050" name="Picture 2" descr="C:\Users\need\Desktop\Sultan Firuj Shah Tughlk\karkhan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3733800" cy="3886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62000" y="48768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শিল্প কারখানা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4724400"/>
            <a:ext cx="26670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এতিমখানা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3" name="Picture 5" descr="C:\Users\need\Desktop\Sultan Firuj Shah Tughlk\o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838200"/>
            <a:ext cx="4038600" cy="3657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819400"/>
            <a:ext cx="88392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সুলতান ফিরোজ শাহ তুঘলকের রাজত্বকাল </a:t>
            </a:r>
            <a:endParaRPr lang="en-US" sz="4800" b="1" u="sng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609600" y="228600"/>
            <a:ext cx="8001000" cy="1295400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--- </a:t>
            </a: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/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8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---</a:t>
            </a:r>
            <a:endParaRPr lang="en-US" sz="8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bn-BD" sz="7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 ফিরোজ শাহ তুঘলকের পরিচয় </a:t>
            </a:r>
            <a:r>
              <a:rPr lang="en-US" sz="7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7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7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7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7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 ফিরোজ শাহ তুঘলকের অভিযানসমূহ ব্যাখ্যা করতে পারবে;</a:t>
            </a:r>
            <a:endParaRPr lang="en-US" sz="7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7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 ফিরোজ শাহ তুঘলকের শাসনব্যবস্থা ব্যাখ্যা </a:t>
            </a:r>
            <a:r>
              <a:rPr lang="en-US" sz="7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7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7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7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7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 ফিরোজ শাহ তুঘলকের জনকল্যাণমূলক কার্যাবলি </a:t>
            </a:r>
            <a:r>
              <a:rPr lang="en-US" sz="7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7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7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7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7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7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1016000"/>
          <a:ext cx="85344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152400"/>
            <a:ext cx="80010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 ফিরোজ শাহ তুঘলকের পরিচয়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8049DE-BD42-4DA9-AF95-724A0DD55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628049DE-BD42-4DA9-AF95-724A0DD55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628049DE-BD42-4DA9-AF95-724A0DD55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B46FCB-C545-4860-8794-555A0B230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AFB46FCB-C545-4860-8794-555A0B230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AFB46FCB-C545-4860-8794-555A0B230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79D7F9-64FA-48E0-BE2F-C7DC51279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2979D7F9-64FA-48E0-BE2F-C7DC51279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2979D7F9-64FA-48E0-BE2F-C7DC51279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A0DD37-DB80-4991-B4B1-734E0C2F0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93A0DD37-DB80-4991-B4B1-734E0C2F0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93A0DD37-DB80-4991-B4B1-734E0C2F0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30C49E-871C-461D-BF44-CED02959F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2330C49E-871C-461D-BF44-CED02959F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2330C49E-871C-461D-BF44-CED02959F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5255E4-27E9-4D49-9A1B-8C77BF65F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CA5255E4-27E9-4D49-9A1B-8C77BF65F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CA5255E4-27E9-4D49-9A1B-8C77BF65F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3AEAAB-0663-4E3A-8A6B-6F670BA4A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BC3AEAAB-0663-4E3A-8A6B-6F670BA4A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BC3AEAAB-0663-4E3A-8A6B-6F670BA4A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7115D4-12DB-40E2-ADC7-2D195F46B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E67115D4-12DB-40E2-ADC7-2D195F46B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E67115D4-12DB-40E2-ADC7-2D195F46B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6156C7-2C7B-4826-893E-D161AA4D6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D56156C7-2C7B-4826-893E-D161AA4D6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D56156C7-2C7B-4826-893E-D161AA4D6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516AEF-D96C-485D-BF04-8A7502655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F3516AEF-D96C-485D-BF04-8A7502655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F3516AEF-D96C-485D-BF04-8A7502655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7BD5FD-1468-4610-BC93-623093877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397BD5FD-1468-4610-BC93-623093877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397BD5FD-1468-4610-BC93-623093877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সমরঅভিযান বিদ্রোহ দমন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eed\Desktop\Sultan Firuj Shah Tughlk\samrik bahini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85344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311</Words>
  <Application>Microsoft Office PowerPoint</Application>
  <PresentationFormat>On-screen Show (4:3)</PresentationFormat>
  <Paragraphs>68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জনকল্যাণমূলক প্রতিষ্ঠান</vt:lpstr>
      <vt:lpstr>স</vt:lpstr>
      <vt:lpstr>Slide 6</vt:lpstr>
      <vt:lpstr>শিখন ফল---</vt:lpstr>
      <vt:lpstr>Slide 8</vt:lpstr>
      <vt:lpstr>সমরঅভিযান বিদ্রোহ দমন</vt:lpstr>
      <vt:lpstr>একডালা দুর্গ ও উড়িষ্যা অভিযান</vt:lpstr>
      <vt:lpstr>নাগরকোট বিজয় ও সিন্ধু অভিযান</vt:lpstr>
      <vt:lpstr>দাস বিভাগ</vt:lpstr>
      <vt:lpstr>কর বিভাগ</vt:lpstr>
      <vt:lpstr>সামরিক বিভাগ</vt:lpstr>
      <vt:lpstr> বিচার প্রশাসন</vt:lpstr>
      <vt:lpstr>ধর্মীয় নীতি</vt:lpstr>
      <vt:lpstr>দলীয় কাজ</vt:lpstr>
      <vt:lpstr>মূল্যায়ন  </vt:lpstr>
      <vt:lpstr>মূল্যায়নের সমাধান </vt:lpstr>
      <vt:lpstr> 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SHAKHAWAT</dc:creator>
  <cp:lastModifiedBy>need</cp:lastModifiedBy>
  <cp:revision>187</cp:revision>
  <dcterms:created xsi:type="dcterms:W3CDTF">2017-04-03T04:20:53Z</dcterms:created>
  <dcterms:modified xsi:type="dcterms:W3CDTF">2020-03-12T16:42:23Z</dcterms:modified>
</cp:coreProperties>
</file>