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67" r:id="rId2"/>
    <p:sldId id="257" r:id="rId3"/>
    <p:sldId id="268" r:id="rId4"/>
    <p:sldId id="269" r:id="rId5"/>
    <p:sldId id="259" r:id="rId6"/>
    <p:sldId id="261" r:id="rId7"/>
    <p:sldId id="262" r:id="rId8"/>
    <p:sldId id="271" r:id="rId9"/>
    <p:sldId id="264" r:id="rId10"/>
    <p:sldId id="265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12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F7E5-30F1-43B8-A862-31FFD110A01A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EA86-A524-4186-9742-D6F603DB2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92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F7E5-30F1-43B8-A862-31FFD110A01A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EA86-A524-4186-9742-D6F603DB2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767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F7E5-30F1-43B8-A862-31FFD110A01A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EA86-A524-4186-9742-D6F603DB2B77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9823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F7E5-30F1-43B8-A862-31FFD110A01A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EA86-A524-4186-9742-D6F603DB2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424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F7E5-30F1-43B8-A862-31FFD110A01A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EA86-A524-4186-9742-D6F603DB2B7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23472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F7E5-30F1-43B8-A862-31FFD110A01A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EA86-A524-4186-9742-D6F603DB2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0829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F7E5-30F1-43B8-A862-31FFD110A01A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EA86-A524-4186-9742-D6F603DB2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6842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F7E5-30F1-43B8-A862-31FFD110A01A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EA86-A524-4186-9742-D6F603DB2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294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F7E5-30F1-43B8-A862-31FFD110A01A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EA86-A524-4186-9742-D6F603DB2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130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F7E5-30F1-43B8-A862-31FFD110A01A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EA86-A524-4186-9742-D6F603DB2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509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F7E5-30F1-43B8-A862-31FFD110A01A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EA86-A524-4186-9742-D6F603DB2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276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F7E5-30F1-43B8-A862-31FFD110A01A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EA86-A524-4186-9742-D6F603DB2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031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F7E5-30F1-43B8-A862-31FFD110A01A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EA86-A524-4186-9742-D6F603DB2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441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F7E5-30F1-43B8-A862-31FFD110A01A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EA86-A524-4186-9742-D6F603DB2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751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F7E5-30F1-43B8-A862-31FFD110A01A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EA86-A524-4186-9742-D6F603DB2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021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F7E5-30F1-43B8-A862-31FFD110A01A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EA86-A524-4186-9742-D6F603DB2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635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8F7E5-30F1-43B8-A862-31FFD110A01A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027EA86-A524-4186-9742-D6F603DB2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126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7" y="1761259"/>
            <a:ext cx="12171243" cy="5096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24225" y="363200"/>
            <a:ext cx="75503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2412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77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/>
          <p:cNvSpPr/>
          <p:nvPr/>
        </p:nvSpPr>
        <p:spPr>
          <a:xfrm>
            <a:off x="4499811" y="0"/>
            <a:ext cx="3188368" cy="1167063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 কাজ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01337" y="5394960"/>
            <a:ext cx="82949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 মিষ্টি কুমড়া চাষের একটি তালিকা করে নিয়ে আনবে।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7063"/>
            <a:ext cx="10972799" cy="412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41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6000">
        <p:blinds dir="vert"/>
      </p:transition>
    </mc:Choice>
    <mc:Fallback xmlns="">
      <p:transition spd="slow" advClick="0" advTm="6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194" y="-759415"/>
            <a:ext cx="5473337" cy="45624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36915" y="2521132"/>
            <a:ext cx="6204857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99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99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0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65690" y="372345"/>
            <a:ext cx="41865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7200" b="1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dirty="0"/>
          </a:p>
        </p:txBody>
      </p:sp>
      <p:sp>
        <p:nvSpPr>
          <p:cNvPr id="6" name="Rectangle 5"/>
          <p:cNvSpPr/>
          <p:nvPr/>
        </p:nvSpPr>
        <p:spPr>
          <a:xfrm>
            <a:off x="6879113" y="2809868"/>
            <a:ext cx="401603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নবম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কৃষিশিক্ষা</a:t>
            </a:r>
          </a:p>
          <a:p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9534" y="3612333"/>
            <a:ext cx="4976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সুনির্মল  ভট্টাচার্য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3379" y="4142742"/>
            <a:ext cx="3668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  শিক্ষক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4959" y="4683484"/>
            <a:ext cx="5263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ভবানিপুর উচ্চ বিদ্যালয়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3922" y="5263940"/>
            <a:ext cx="3788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লাখাই,হবিগঞ্জ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76" y="972509"/>
            <a:ext cx="1806221" cy="17945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97078" y="3873944"/>
            <a:ext cx="541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মিষ্টি কুমড়া চাষ)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64327" y="4387140"/>
            <a:ext cx="4526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৪৫মিনিট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64327" y="4809011"/>
            <a:ext cx="4395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ছাত্র সংখ্যাঃ৬০ জন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64327" y="5253882"/>
            <a:ext cx="4417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তারিখঃ১১/০৩/২০২০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029319" y="3213463"/>
            <a:ext cx="50732" cy="187423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287911" y="3213463"/>
            <a:ext cx="21550" cy="1858559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83379" y="3137466"/>
            <a:ext cx="3278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আইডিঃ ৬৯৩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19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6000">
        <p14:reveal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8958" y="238372"/>
            <a:ext cx="52512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/>
              </a:rPr>
              <a:t>পাঠ শিরোনাম</a:t>
            </a:r>
            <a:endParaRPr lang="en-US" sz="6000" dirty="0">
              <a:latin typeface="Nikosh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90502" y="5421085"/>
            <a:ext cx="6688183" cy="132343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মিষ্টি কুমড়ার চাষ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6103"/>
            <a:ext cx="9875520" cy="372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95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362222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223" y="-1"/>
            <a:ext cx="4820355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66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1557" y="862729"/>
            <a:ext cx="39624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1704622" y="1933668"/>
            <a:ext cx="7834489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শিক্ষার্থীরা...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67556" y="3527827"/>
            <a:ext cx="6107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সবজি কী বলতে পারবে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88532" y="4174158"/>
            <a:ext cx="8263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ষ্টি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কুমড়ার চাষ পদ্ধতি ব্যখ্যা করতে পারবে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88532" y="4735595"/>
            <a:ext cx="9053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মিষ্টি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কুমড়ার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উপকারিতা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রুত্ব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বর্ণনা করতে পারবে।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953183"/>
      </p:ext>
    </p:extLst>
  </p:cSld>
  <p:clrMapOvr>
    <a:masterClrMapping/>
  </p:clrMapOvr>
  <p:transition spd="med" advClick="0" advTm="6000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40133" y="160697"/>
            <a:ext cx="278634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3794" y="536319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মিষ্টি কুমড়ার দুইটি জাতের নাম লিখ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4459"/>
            <a:ext cx="9561689" cy="438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586765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/>
          <p:nvPr/>
        </p:nvSpPr>
        <p:spPr>
          <a:xfrm>
            <a:off x="5931827" y="0"/>
            <a:ext cx="336138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মিষ্টি কুমড়ার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পরিচর্যা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561" y="646331"/>
            <a:ext cx="5249334" cy="30677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044"/>
            <a:ext cx="9953895" cy="14855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9616"/>
            <a:ext cx="9953896" cy="14214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6331"/>
            <a:ext cx="4704560" cy="30677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2515" y="-2"/>
            <a:ext cx="4222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মিষ্টি কুমড়ার রোগ ও পোকা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779162"/>
      </p:ext>
    </p:extLst>
  </p:cSld>
  <p:clrMapOvr>
    <a:masterClrMapping/>
  </p:clrMapOvr>
  <p:transition spd="slow" advClick="0" advTm="6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2952"/>
            <a:ext cx="9906000" cy="47413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43111" y="175875"/>
            <a:ext cx="42446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0222" y="6039556"/>
            <a:ext cx="711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মিষ্টি কুমড়া ক্ষেত পরিচর্যার ধাপগুলি লিখ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75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43" y="675583"/>
            <a:ext cx="9888583" cy="4437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18857" y="0"/>
            <a:ext cx="3370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5503" y="5512526"/>
            <a:ext cx="7189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মিষ্টি কুমড়ার দুইটি রোগের নাম লিখ।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05503" y="6348549"/>
            <a:ext cx="70587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২।মিষ্টি কুমড়ায় আক্রমন করে দুইটি পোকার নাম লিখ।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03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6000">
        <p14:shred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484</TotalTime>
  <Words>134</Words>
  <Application>Microsoft Office PowerPoint</Application>
  <PresentationFormat>Widescreen</PresentationFormat>
  <Paragraphs>32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NikoshBAN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RASEL</cp:lastModifiedBy>
  <cp:revision>180</cp:revision>
  <dcterms:created xsi:type="dcterms:W3CDTF">2020-02-08T15:37:16Z</dcterms:created>
  <dcterms:modified xsi:type="dcterms:W3CDTF">2020-03-12T08:33:28Z</dcterms:modified>
</cp:coreProperties>
</file>